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37"/>
  </p:notesMasterIdLst>
  <p:sldIdLst>
    <p:sldId id="333" r:id="rId7"/>
    <p:sldId id="314" r:id="rId8"/>
    <p:sldId id="393" r:id="rId9"/>
    <p:sldId id="273" r:id="rId10"/>
    <p:sldId id="334" r:id="rId11"/>
    <p:sldId id="268" r:id="rId12"/>
    <p:sldId id="335" r:id="rId13"/>
    <p:sldId id="356" r:id="rId14"/>
    <p:sldId id="383" r:id="rId15"/>
    <p:sldId id="406" r:id="rId16"/>
    <p:sldId id="394" r:id="rId17"/>
    <p:sldId id="395" r:id="rId18"/>
    <p:sldId id="396" r:id="rId19"/>
    <p:sldId id="342" r:id="rId20"/>
    <p:sldId id="399" r:id="rId21"/>
    <p:sldId id="397" r:id="rId22"/>
    <p:sldId id="398" r:id="rId23"/>
    <p:sldId id="400" r:id="rId24"/>
    <p:sldId id="401" r:id="rId25"/>
    <p:sldId id="402" r:id="rId26"/>
    <p:sldId id="403" r:id="rId27"/>
    <p:sldId id="404" r:id="rId28"/>
    <p:sldId id="379" r:id="rId29"/>
    <p:sldId id="352" r:id="rId30"/>
    <p:sldId id="405" r:id="rId31"/>
    <p:sldId id="384" r:id="rId32"/>
    <p:sldId id="387" r:id="rId33"/>
    <p:sldId id="354" r:id="rId34"/>
    <p:sldId id="353" r:id="rId35"/>
    <p:sldId id="345" r:id="rId3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A76C1-3237-448A-8688-B2E5C2E92395}" v="197" dt="2022-11-22T21:03:50.799"/>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89322" autoAdjust="0"/>
  </p:normalViewPr>
  <p:slideViewPr>
    <p:cSldViewPr snapToGrid="0">
      <p:cViewPr varScale="1">
        <p:scale>
          <a:sx n="73" d="100"/>
          <a:sy n="73" d="100"/>
        </p:scale>
        <p:origin x="8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en Aas" userId="121d9e4d-9f49-43e4-85c5-90b7df64533f" providerId="ADAL" clId="{7B0A76C1-3237-448A-8688-B2E5C2E92395}"/>
    <pc:docChg chg="undo custSel addSld delSld modSld sldOrd delMainMaster">
      <pc:chgData name="Morten Aas" userId="121d9e4d-9f49-43e4-85c5-90b7df64533f" providerId="ADAL" clId="{7B0A76C1-3237-448A-8688-B2E5C2E92395}" dt="2022-11-22T21:09:36.051" v="1570" actId="20577"/>
      <pc:docMkLst>
        <pc:docMk/>
      </pc:docMkLst>
      <pc:sldChg chg="del ord">
        <pc:chgData name="Morten Aas" userId="121d9e4d-9f49-43e4-85c5-90b7df64533f" providerId="ADAL" clId="{7B0A76C1-3237-448A-8688-B2E5C2E92395}" dt="2022-11-22T19:40:19.739" v="307" actId="47"/>
        <pc:sldMkLst>
          <pc:docMk/>
          <pc:sldMk cId="4276997418" sldId="256"/>
        </pc:sldMkLst>
      </pc:sldChg>
      <pc:sldChg chg="del">
        <pc:chgData name="Morten Aas" userId="121d9e4d-9f49-43e4-85c5-90b7df64533f" providerId="ADAL" clId="{7B0A76C1-3237-448A-8688-B2E5C2E92395}" dt="2022-11-22T12:57:20.284" v="222" actId="47"/>
        <pc:sldMkLst>
          <pc:docMk/>
          <pc:sldMk cId="3027214818" sldId="258"/>
        </pc:sldMkLst>
      </pc:sldChg>
      <pc:sldChg chg="del">
        <pc:chgData name="Morten Aas" userId="121d9e4d-9f49-43e4-85c5-90b7df64533f" providerId="ADAL" clId="{7B0A76C1-3237-448A-8688-B2E5C2E92395}" dt="2022-11-22T12:56:57.765" v="220" actId="47"/>
        <pc:sldMkLst>
          <pc:docMk/>
          <pc:sldMk cId="107661031" sldId="272"/>
        </pc:sldMkLst>
      </pc:sldChg>
      <pc:sldChg chg="delSp modSp mod delAnim modAnim">
        <pc:chgData name="Morten Aas" userId="121d9e4d-9f49-43e4-85c5-90b7df64533f" providerId="ADAL" clId="{7B0A76C1-3237-448A-8688-B2E5C2E92395}" dt="2022-11-22T11:04:45.345" v="46"/>
        <pc:sldMkLst>
          <pc:docMk/>
          <pc:sldMk cId="409884196" sldId="273"/>
        </pc:sldMkLst>
        <pc:spChg chg="del">
          <ac:chgData name="Morten Aas" userId="121d9e4d-9f49-43e4-85c5-90b7df64533f" providerId="ADAL" clId="{7B0A76C1-3237-448A-8688-B2E5C2E92395}" dt="2022-11-22T10:55:47.890" v="2" actId="478"/>
          <ac:spMkLst>
            <pc:docMk/>
            <pc:sldMk cId="409884196" sldId="273"/>
            <ac:spMk id="6" creationId="{EBF5A8C5-4991-6D4E-0AB0-44C3753F81FC}"/>
          </ac:spMkLst>
        </pc:spChg>
        <pc:spChg chg="mod">
          <ac:chgData name="Morten Aas" userId="121d9e4d-9f49-43e4-85c5-90b7df64533f" providerId="ADAL" clId="{7B0A76C1-3237-448A-8688-B2E5C2E92395}" dt="2022-11-22T10:56:43.803" v="14" actId="1076"/>
          <ac:spMkLst>
            <pc:docMk/>
            <pc:sldMk cId="409884196" sldId="273"/>
            <ac:spMk id="9" creationId="{0B98ED0A-E8BD-3483-D13D-0B4BE1366FE2}"/>
          </ac:spMkLst>
        </pc:spChg>
        <pc:spChg chg="del">
          <ac:chgData name="Morten Aas" userId="121d9e4d-9f49-43e4-85c5-90b7df64533f" providerId="ADAL" clId="{7B0A76C1-3237-448A-8688-B2E5C2E92395}" dt="2022-11-22T10:55:42.648" v="0" actId="478"/>
          <ac:spMkLst>
            <pc:docMk/>
            <pc:sldMk cId="409884196" sldId="273"/>
            <ac:spMk id="12" creationId="{63E5AE08-9C7C-9AB1-CB26-48C0955CEB8C}"/>
          </ac:spMkLst>
        </pc:spChg>
        <pc:spChg chg="mod">
          <ac:chgData name="Morten Aas" userId="121d9e4d-9f49-43e4-85c5-90b7df64533f" providerId="ADAL" clId="{7B0A76C1-3237-448A-8688-B2E5C2E92395}" dt="2022-11-22T11:04:15.963" v="43" actId="1076"/>
          <ac:spMkLst>
            <pc:docMk/>
            <pc:sldMk cId="409884196" sldId="273"/>
            <ac:spMk id="31" creationId="{698CFEC9-E354-6805-36AC-AF54FA00F496}"/>
          </ac:spMkLst>
        </pc:spChg>
        <pc:picChg chg="mod">
          <ac:chgData name="Morten Aas" userId="121d9e4d-9f49-43e4-85c5-90b7df64533f" providerId="ADAL" clId="{7B0A76C1-3237-448A-8688-B2E5C2E92395}" dt="2022-11-22T10:56:33.963" v="12" actId="1076"/>
          <ac:picMkLst>
            <pc:docMk/>
            <pc:sldMk cId="409884196" sldId="273"/>
            <ac:picMk id="5" creationId="{E85CDE3A-3655-1F02-5AA8-30F64578017A}"/>
          </ac:picMkLst>
        </pc:picChg>
        <pc:picChg chg="del">
          <ac:chgData name="Morten Aas" userId="121d9e4d-9f49-43e4-85c5-90b7df64533f" providerId="ADAL" clId="{7B0A76C1-3237-448A-8688-B2E5C2E92395}" dt="2022-11-22T10:55:46.034" v="1" actId="478"/>
          <ac:picMkLst>
            <pc:docMk/>
            <pc:sldMk cId="409884196" sldId="273"/>
            <ac:picMk id="10" creationId="{85D04C95-D8F1-E74B-D42E-55AC94997CCB}"/>
          </ac:picMkLst>
        </pc:picChg>
        <pc:picChg chg="mod">
          <ac:chgData name="Morten Aas" userId="121d9e4d-9f49-43e4-85c5-90b7df64533f" providerId="ADAL" clId="{7B0A76C1-3237-448A-8688-B2E5C2E92395}" dt="2022-11-22T10:55:54.775" v="4" actId="1076"/>
          <ac:picMkLst>
            <pc:docMk/>
            <pc:sldMk cId="409884196" sldId="273"/>
            <ac:picMk id="25" creationId="{7755685C-CA26-2242-A8B1-3D6B06C77F2C}"/>
          </ac:picMkLst>
        </pc:picChg>
        <pc:picChg chg="mod">
          <ac:chgData name="Morten Aas" userId="121d9e4d-9f49-43e4-85c5-90b7df64533f" providerId="ADAL" clId="{7B0A76C1-3237-448A-8688-B2E5C2E92395}" dt="2022-11-22T10:56:18.337" v="9" actId="1076"/>
          <ac:picMkLst>
            <pc:docMk/>
            <pc:sldMk cId="409884196" sldId="273"/>
            <ac:picMk id="30" creationId="{5BD77FE8-7D4A-3E86-610F-AF7610E2C4F6}"/>
          </ac:picMkLst>
        </pc:picChg>
        <pc:picChg chg="del">
          <ac:chgData name="Morten Aas" userId="121d9e4d-9f49-43e4-85c5-90b7df64533f" providerId="ADAL" clId="{7B0A76C1-3237-448A-8688-B2E5C2E92395}" dt="2022-11-22T10:55:48.966" v="3" actId="478"/>
          <ac:picMkLst>
            <pc:docMk/>
            <pc:sldMk cId="409884196" sldId="273"/>
            <ac:picMk id="1029" creationId="{57A855D1-45BC-5C89-1C40-5EDE27E5761A}"/>
          </ac:picMkLst>
        </pc:picChg>
      </pc:sldChg>
      <pc:sldChg chg="del ord">
        <pc:chgData name="Morten Aas" userId="121d9e4d-9f49-43e4-85c5-90b7df64533f" providerId="ADAL" clId="{7B0A76C1-3237-448A-8688-B2E5C2E92395}" dt="2022-11-22T20:55:06.937" v="1487" actId="47"/>
        <pc:sldMkLst>
          <pc:docMk/>
          <pc:sldMk cId="1459325429" sldId="274"/>
        </pc:sldMkLst>
      </pc:sldChg>
      <pc:sldChg chg="del">
        <pc:chgData name="Morten Aas" userId="121d9e4d-9f49-43e4-85c5-90b7df64533f" providerId="ADAL" clId="{7B0A76C1-3237-448A-8688-B2E5C2E92395}" dt="2022-11-22T20:11:18.677" v="594" actId="47"/>
        <pc:sldMkLst>
          <pc:docMk/>
          <pc:sldMk cId="2543148825" sldId="330"/>
        </pc:sldMkLst>
      </pc:sldChg>
      <pc:sldChg chg="del">
        <pc:chgData name="Morten Aas" userId="121d9e4d-9f49-43e4-85c5-90b7df64533f" providerId="ADAL" clId="{7B0A76C1-3237-448A-8688-B2E5C2E92395}" dt="2022-11-22T12:56:55.748" v="219" actId="47"/>
        <pc:sldMkLst>
          <pc:docMk/>
          <pc:sldMk cId="3337525233" sldId="339"/>
        </pc:sldMkLst>
      </pc:sldChg>
      <pc:sldChg chg="del">
        <pc:chgData name="Morten Aas" userId="121d9e4d-9f49-43e4-85c5-90b7df64533f" providerId="ADAL" clId="{7B0A76C1-3237-448A-8688-B2E5C2E92395}" dt="2022-11-22T19:40:26.254" v="309" actId="47"/>
        <pc:sldMkLst>
          <pc:docMk/>
          <pc:sldMk cId="846476362" sldId="341"/>
        </pc:sldMkLst>
      </pc:sldChg>
      <pc:sldChg chg="addSp modSp mod ord">
        <pc:chgData name="Morten Aas" userId="121d9e4d-9f49-43e4-85c5-90b7df64533f" providerId="ADAL" clId="{7B0A76C1-3237-448A-8688-B2E5C2E92395}" dt="2022-11-22T20:06:38.598" v="579"/>
        <pc:sldMkLst>
          <pc:docMk/>
          <pc:sldMk cId="2299944154" sldId="342"/>
        </pc:sldMkLst>
        <pc:picChg chg="add">
          <ac:chgData name="Morten Aas" userId="121d9e4d-9f49-43e4-85c5-90b7df64533f" providerId="ADAL" clId="{7B0A76C1-3237-448A-8688-B2E5C2E92395}" dt="2022-11-22T19:37:56.385" v="291"/>
          <ac:picMkLst>
            <pc:docMk/>
            <pc:sldMk cId="2299944154" sldId="342"/>
            <ac:picMk id="3" creationId="{1BA3CE42-35EB-93F3-375C-0C788BCBFF87}"/>
          </ac:picMkLst>
        </pc:picChg>
        <pc:picChg chg="add">
          <ac:chgData name="Morten Aas" userId="121d9e4d-9f49-43e4-85c5-90b7df64533f" providerId="ADAL" clId="{7B0A76C1-3237-448A-8688-B2E5C2E92395}" dt="2022-11-22T19:38:01.129" v="292"/>
          <ac:picMkLst>
            <pc:docMk/>
            <pc:sldMk cId="2299944154" sldId="342"/>
            <ac:picMk id="4" creationId="{A3D3AE03-835E-11A2-9DD2-A701EE53E04F}"/>
          </ac:picMkLst>
        </pc:picChg>
        <pc:picChg chg="add">
          <ac:chgData name="Morten Aas" userId="121d9e4d-9f49-43e4-85c5-90b7df64533f" providerId="ADAL" clId="{7B0A76C1-3237-448A-8688-B2E5C2E92395}" dt="2022-11-22T19:38:13.214" v="293"/>
          <ac:picMkLst>
            <pc:docMk/>
            <pc:sldMk cId="2299944154" sldId="342"/>
            <ac:picMk id="5" creationId="{E9AAEB93-4A13-4482-CF3A-E22BC9B3B204}"/>
          </ac:picMkLst>
        </pc:picChg>
        <pc:picChg chg="add mod">
          <ac:chgData name="Morten Aas" userId="121d9e4d-9f49-43e4-85c5-90b7df64533f" providerId="ADAL" clId="{7B0A76C1-3237-448A-8688-B2E5C2E92395}" dt="2022-11-22T19:38:26.058" v="295" actId="1076"/>
          <ac:picMkLst>
            <pc:docMk/>
            <pc:sldMk cId="2299944154" sldId="342"/>
            <ac:picMk id="6" creationId="{666B951F-0451-21DF-D6F4-3A38BBD830AB}"/>
          </ac:picMkLst>
        </pc:picChg>
      </pc:sldChg>
      <pc:sldChg chg="del">
        <pc:chgData name="Morten Aas" userId="121d9e4d-9f49-43e4-85c5-90b7df64533f" providerId="ADAL" clId="{7B0A76C1-3237-448A-8688-B2E5C2E92395}" dt="2022-11-22T20:55:05.233" v="1486" actId="47"/>
        <pc:sldMkLst>
          <pc:docMk/>
          <pc:sldMk cId="218178657" sldId="344"/>
        </pc:sldMkLst>
      </pc:sldChg>
      <pc:sldChg chg="addSp modSp add mod ord modAnim">
        <pc:chgData name="Morten Aas" userId="121d9e4d-9f49-43e4-85c5-90b7df64533f" providerId="ADAL" clId="{7B0A76C1-3237-448A-8688-B2E5C2E92395}" dt="2022-11-22T20:38:45.752" v="1282"/>
        <pc:sldMkLst>
          <pc:docMk/>
          <pc:sldMk cId="257588732" sldId="345"/>
        </pc:sldMkLst>
        <pc:spChg chg="add mod">
          <ac:chgData name="Morten Aas" userId="121d9e4d-9f49-43e4-85c5-90b7df64533f" providerId="ADAL" clId="{7B0A76C1-3237-448A-8688-B2E5C2E92395}" dt="2022-11-22T20:38:25.820" v="1280" actId="1076"/>
          <ac:spMkLst>
            <pc:docMk/>
            <pc:sldMk cId="257588732" sldId="345"/>
            <ac:spMk id="3" creationId="{EDA14912-6DA3-38C2-BDF7-E3A7BABFCD7B}"/>
          </ac:spMkLst>
        </pc:spChg>
        <pc:spChg chg="mod">
          <ac:chgData name="Morten Aas" userId="121d9e4d-9f49-43e4-85c5-90b7df64533f" providerId="ADAL" clId="{7B0A76C1-3237-448A-8688-B2E5C2E92395}" dt="2022-11-22T20:38:39.553" v="1281" actId="2711"/>
          <ac:spMkLst>
            <pc:docMk/>
            <pc:sldMk cId="257588732" sldId="345"/>
            <ac:spMk id="7" creationId="{8279CE5D-1AD8-4071-9DFB-7B929362BF9F}"/>
          </ac:spMkLst>
        </pc:spChg>
      </pc:sldChg>
      <pc:sldChg chg="del">
        <pc:chgData name="Morten Aas" userId="121d9e4d-9f49-43e4-85c5-90b7df64533f" providerId="ADAL" clId="{7B0A76C1-3237-448A-8688-B2E5C2E92395}" dt="2022-11-22T20:55:15" v="1493" actId="47"/>
        <pc:sldMkLst>
          <pc:docMk/>
          <pc:sldMk cId="2719851104" sldId="347"/>
        </pc:sldMkLst>
      </pc:sldChg>
      <pc:sldChg chg="del">
        <pc:chgData name="Morten Aas" userId="121d9e4d-9f49-43e4-85c5-90b7df64533f" providerId="ADAL" clId="{7B0A76C1-3237-448A-8688-B2E5C2E92395}" dt="2022-11-22T20:55:09.515" v="1488" actId="47"/>
        <pc:sldMkLst>
          <pc:docMk/>
          <pc:sldMk cId="3655778572" sldId="348"/>
        </pc:sldMkLst>
      </pc:sldChg>
      <pc:sldChg chg="modSp mod modAnim">
        <pc:chgData name="Morten Aas" userId="121d9e4d-9f49-43e4-85c5-90b7df64533f" providerId="ADAL" clId="{7B0A76C1-3237-448A-8688-B2E5C2E92395}" dt="2022-11-22T21:01:21.223" v="1562" actId="27636"/>
        <pc:sldMkLst>
          <pc:docMk/>
          <pc:sldMk cId="4032549421" sldId="352"/>
        </pc:sldMkLst>
        <pc:spChg chg="mod">
          <ac:chgData name="Morten Aas" userId="121d9e4d-9f49-43e4-85c5-90b7df64533f" providerId="ADAL" clId="{7B0A76C1-3237-448A-8688-B2E5C2E92395}" dt="2022-11-22T21:01:21.223" v="1562" actId="27636"/>
          <ac:spMkLst>
            <pc:docMk/>
            <pc:sldMk cId="4032549421" sldId="352"/>
            <ac:spMk id="3" creationId="{EE23A2A4-C1A0-4291-8C85-B2893175C85E}"/>
          </ac:spMkLst>
        </pc:spChg>
      </pc:sldChg>
      <pc:sldChg chg="modSp mod">
        <pc:chgData name="Morten Aas" userId="121d9e4d-9f49-43e4-85c5-90b7df64533f" providerId="ADAL" clId="{7B0A76C1-3237-448A-8688-B2E5C2E92395}" dt="2022-11-22T20:52:35.762" v="1464" actId="20577"/>
        <pc:sldMkLst>
          <pc:docMk/>
          <pc:sldMk cId="2118825068" sldId="353"/>
        </pc:sldMkLst>
        <pc:spChg chg="mod">
          <ac:chgData name="Morten Aas" userId="121d9e4d-9f49-43e4-85c5-90b7df64533f" providerId="ADAL" clId="{7B0A76C1-3237-448A-8688-B2E5C2E92395}" dt="2022-11-22T20:52:35.762" v="1464" actId="20577"/>
          <ac:spMkLst>
            <pc:docMk/>
            <pc:sldMk cId="2118825068" sldId="353"/>
            <ac:spMk id="2" creationId="{FA971393-AE4C-4557-AF4B-F27CB3B30ACD}"/>
          </ac:spMkLst>
        </pc:spChg>
      </pc:sldChg>
      <pc:sldChg chg="modSp mod ord">
        <pc:chgData name="Morten Aas" userId="121d9e4d-9f49-43e4-85c5-90b7df64533f" providerId="ADAL" clId="{7B0A76C1-3237-448A-8688-B2E5C2E92395}" dt="2022-11-22T20:54:08.852" v="1484" actId="20577"/>
        <pc:sldMkLst>
          <pc:docMk/>
          <pc:sldMk cId="3221223086" sldId="354"/>
        </pc:sldMkLst>
        <pc:spChg chg="mod">
          <ac:chgData name="Morten Aas" userId="121d9e4d-9f49-43e4-85c5-90b7df64533f" providerId="ADAL" clId="{7B0A76C1-3237-448A-8688-B2E5C2E92395}" dt="2022-11-22T20:54:08.852" v="1484" actId="20577"/>
          <ac:spMkLst>
            <pc:docMk/>
            <pc:sldMk cId="3221223086" sldId="354"/>
            <ac:spMk id="3" creationId="{05C5167F-A94B-4B9E-B8AE-8D95A3446ED9}"/>
          </ac:spMkLst>
        </pc:spChg>
        <pc:spChg chg="mod">
          <ac:chgData name="Morten Aas" userId="121d9e4d-9f49-43e4-85c5-90b7df64533f" providerId="ADAL" clId="{7B0A76C1-3237-448A-8688-B2E5C2E92395}" dt="2022-11-22T20:52:06.526" v="1453" actId="20577"/>
          <ac:spMkLst>
            <pc:docMk/>
            <pc:sldMk cId="3221223086" sldId="354"/>
            <ac:spMk id="7" creationId="{4047A663-7C6E-A956-7C53-67F0E85A67C1}"/>
          </ac:spMkLst>
        </pc:spChg>
      </pc:sldChg>
      <pc:sldChg chg="del">
        <pc:chgData name="Morten Aas" userId="121d9e4d-9f49-43e4-85c5-90b7df64533f" providerId="ADAL" clId="{7B0A76C1-3237-448A-8688-B2E5C2E92395}" dt="2022-11-22T20:55:23.611" v="1502" actId="47"/>
        <pc:sldMkLst>
          <pc:docMk/>
          <pc:sldMk cId="2592456555" sldId="358"/>
        </pc:sldMkLst>
      </pc:sldChg>
      <pc:sldChg chg="del">
        <pc:chgData name="Morten Aas" userId="121d9e4d-9f49-43e4-85c5-90b7df64533f" providerId="ADAL" clId="{7B0A76C1-3237-448A-8688-B2E5C2E92395}" dt="2022-11-22T12:57:11.323" v="221" actId="47"/>
        <pc:sldMkLst>
          <pc:docMk/>
          <pc:sldMk cId="2608877219" sldId="359"/>
        </pc:sldMkLst>
      </pc:sldChg>
      <pc:sldChg chg="del">
        <pc:chgData name="Morten Aas" userId="121d9e4d-9f49-43e4-85c5-90b7df64533f" providerId="ADAL" clId="{7B0A76C1-3237-448A-8688-B2E5C2E92395}" dt="2022-11-22T10:59:00.370" v="24" actId="47"/>
        <pc:sldMkLst>
          <pc:docMk/>
          <pc:sldMk cId="426242382" sldId="365"/>
        </pc:sldMkLst>
      </pc:sldChg>
      <pc:sldChg chg="del">
        <pc:chgData name="Morten Aas" userId="121d9e4d-9f49-43e4-85c5-90b7df64533f" providerId="ADAL" clId="{7B0A76C1-3237-448A-8688-B2E5C2E92395}" dt="2022-11-22T20:55:13.223" v="1491" actId="47"/>
        <pc:sldMkLst>
          <pc:docMk/>
          <pc:sldMk cId="714067489" sldId="366"/>
        </pc:sldMkLst>
      </pc:sldChg>
      <pc:sldChg chg="modSp del mod">
        <pc:chgData name="Morten Aas" userId="121d9e4d-9f49-43e4-85c5-90b7df64533f" providerId="ADAL" clId="{7B0A76C1-3237-448A-8688-B2E5C2E92395}" dt="2022-11-22T20:55:10.820" v="1489" actId="47"/>
        <pc:sldMkLst>
          <pc:docMk/>
          <pc:sldMk cId="1506233527" sldId="367"/>
        </pc:sldMkLst>
        <pc:picChg chg="mod">
          <ac:chgData name="Morten Aas" userId="121d9e4d-9f49-43e4-85c5-90b7df64533f" providerId="ADAL" clId="{7B0A76C1-3237-448A-8688-B2E5C2E92395}" dt="2022-11-22T10:57:25.856" v="15" actId="1076"/>
          <ac:picMkLst>
            <pc:docMk/>
            <pc:sldMk cId="1506233527" sldId="367"/>
            <ac:picMk id="3" creationId="{F9D5858C-2466-1305-21D9-02A7DD270275}"/>
          </ac:picMkLst>
        </pc:picChg>
        <pc:picChg chg="mod">
          <ac:chgData name="Morten Aas" userId="121d9e4d-9f49-43e4-85c5-90b7df64533f" providerId="ADAL" clId="{7B0A76C1-3237-448A-8688-B2E5C2E92395}" dt="2022-11-22T10:57:27.837" v="17" actId="1076"/>
          <ac:picMkLst>
            <pc:docMk/>
            <pc:sldMk cId="1506233527" sldId="367"/>
            <ac:picMk id="9" creationId="{53A91B14-E020-4B24-80CA-B1B55FF70D80}"/>
          </ac:picMkLst>
        </pc:picChg>
        <pc:picChg chg="mod">
          <ac:chgData name="Morten Aas" userId="121d9e4d-9f49-43e4-85c5-90b7df64533f" providerId="ADAL" clId="{7B0A76C1-3237-448A-8688-B2E5C2E92395}" dt="2022-11-22T10:57:26.796" v="16" actId="1076"/>
          <ac:picMkLst>
            <pc:docMk/>
            <pc:sldMk cId="1506233527" sldId="367"/>
            <ac:picMk id="11" creationId="{81948AD8-723D-43CA-A983-33F83FBE9E92}"/>
          </ac:picMkLst>
        </pc:picChg>
      </pc:sldChg>
      <pc:sldChg chg="del">
        <pc:chgData name="Morten Aas" userId="121d9e4d-9f49-43e4-85c5-90b7df64533f" providerId="ADAL" clId="{7B0A76C1-3237-448A-8688-B2E5C2E92395}" dt="2022-11-22T20:55:20.762" v="1499" actId="47"/>
        <pc:sldMkLst>
          <pc:docMk/>
          <pc:sldMk cId="3731158544" sldId="368"/>
        </pc:sldMkLst>
      </pc:sldChg>
      <pc:sldChg chg="del">
        <pc:chgData name="Morten Aas" userId="121d9e4d-9f49-43e4-85c5-90b7df64533f" providerId="ADAL" clId="{7B0A76C1-3237-448A-8688-B2E5C2E92395}" dt="2022-11-22T20:55:19.705" v="1498" actId="47"/>
        <pc:sldMkLst>
          <pc:docMk/>
          <pc:sldMk cId="1187418850" sldId="371"/>
        </pc:sldMkLst>
      </pc:sldChg>
      <pc:sldChg chg="del">
        <pc:chgData name="Morten Aas" userId="121d9e4d-9f49-43e4-85c5-90b7df64533f" providerId="ADAL" clId="{7B0A76C1-3237-448A-8688-B2E5C2E92395}" dt="2022-11-22T10:58:58.920" v="23" actId="47"/>
        <pc:sldMkLst>
          <pc:docMk/>
          <pc:sldMk cId="4262285593" sldId="373"/>
        </pc:sldMkLst>
      </pc:sldChg>
      <pc:sldChg chg="del">
        <pc:chgData name="Morten Aas" userId="121d9e4d-9f49-43e4-85c5-90b7df64533f" providerId="ADAL" clId="{7B0A76C1-3237-448A-8688-B2E5C2E92395}" dt="2022-11-22T20:55:16.889" v="1495" actId="47"/>
        <pc:sldMkLst>
          <pc:docMk/>
          <pc:sldMk cId="3151294936" sldId="376"/>
        </pc:sldMkLst>
      </pc:sldChg>
      <pc:sldChg chg="del">
        <pc:chgData name="Morten Aas" userId="121d9e4d-9f49-43e4-85c5-90b7df64533f" providerId="ADAL" clId="{7B0A76C1-3237-448A-8688-B2E5C2E92395}" dt="2022-11-22T20:55:15.880" v="1494" actId="47"/>
        <pc:sldMkLst>
          <pc:docMk/>
          <pc:sldMk cId="227500572" sldId="377"/>
        </pc:sldMkLst>
      </pc:sldChg>
      <pc:sldChg chg="del">
        <pc:chgData name="Morten Aas" userId="121d9e4d-9f49-43e4-85c5-90b7df64533f" providerId="ADAL" clId="{7B0A76C1-3237-448A-8688-B2E5C2E92395}" dt="2022-11-22T20:55:24.917" v="1503" actId="47"/>
        <pc:sldMkLst>
          <pc:docMk/>
          <pc:sldMk cId="1590598551" sldId="378"/>
        </pc:sldMkLst>
      </pc:sldChg>
      <pc:sldChg chg="del">
        <pc:chgData name="Morten Aas" userId="121d9e4d-9f49-43e4-85c5-90b7df64533f" providerId="ADAL" clId="{7B0A76C1-3237-448A-8688-B2E5C2E92395}" dt="2022-11-22T20:55:14.149" v="1492" actId="47"/>
        <pc:sldMkLst>
          <pc:docMk/>
          <pc:sldMk cId="1146920114" sldId="381"/>
        </pc:sldMkLst>
      </pc:sldChg>
      <pc:sldChg chg="del">
        <pc:chgData name="Morten Aas" userId="121d9e4d-9f49-43e4-85c5-90b7df64533f" providerId="ADAL" clId="{7B0A76C1-3237-448A-8688-B2E5C2E92395}" dt="2022-11-22T20:55:12.204" v="1490" actId="47"/>
        <pc:sldMkLst>
          <pc:docMk/>
          <pc:sldMk cId="82355329" sldId="382"/>
        </pc:sldMkLst>
      </pc:sldChg>
      <pc:sldChg chg="addSp delSp modSp mod ord">
        <pc:chgData name="Morten Aas" userId="121d9e4d-9f49-43e4-85c5-90b7df64533f" providerId="ADAL" clId="{7B0A76C1-3237-448A-8688-B2E5C2E92395}" dt="2022-11-22T17:45:01.016" v="239" actId="1076"/>
        <pc:sldMkLst>
          <pc:docMk/>
          <pc:sldMk cId="1900629889" sldId="383"/>
        </pc:sldMkLst>
        <pc:spChg chg="del">
          <ac:chgData name="Morten Aas" userId="121d9e4d-9f49-43e4-85c5-90b7df64533f" providerId="ADAL" clId="{7B0A76C1-3237-448A-8688-B2E5C2E92395}" dt="2022-11-22T11:09:18.464" v="49" actId="478"/>
          <ac:spMkLst>
            <pc:docMk/>
            <pc:sldMk cId="1900629889" sldId="383"/>
            <ac:spMk id="5" creationId="{8202A62D-65E5-F92F-28EE-919F35FC659D}"/>
          </ac:spMkLst>
        </pc:spChg>
        <pc:spChg chg="add mod">
          <ac:chgData name="Morten Aas" userId="121d9e4d-9f49-43e4-85c5-90b7df64533f" providerId="ADAL" clId="{7B0A76C1-3237-448A-8688-B2E5C2E92395}" dt="2022-11-22T17:45:01.016" v="239" actId="1076"/>
          <ac:spMkLst>
            <pc:docMk/>
            <pc:sldMk cId="1900629889" sldId="383"/>
            <ac:spMk id="7" creationId="{4D3A42CA-648F-4EBA-51FF-D33CC042359A}"/>
          </ac:spMkLst>
        </pc:spChg>
      </pc:sldChg>
      <pc:sldChg chg="ord">
        <pc:chgData name="Morten Aas" userId="121d9e4d-9f49-43e4-85c5-90b7df64533f" providerId="ADAL" clId="{7B0A76C1-3237-448A-8688-B2E5C2E92395}" dt="2022-11-22T20:26:54.290" v="944"/>
        <pc:sldMkLst>
          <pc:docMk/>
          <pc:sldMk cId="670650100" sldId="384"/>
        </pc:sldMkLst>
      </pc:sldChg>
      <pc:sldChg chg="del">
        <pc:chgData name="Morten Aas" userId="121d9e4d-9f49-43e4-85c5-90b7df64533f" providerId="ADAL" clId="{7B0A76C1-3237-448A-8688-B2E5C2E92395}" dt="2022-11-22T20:55:17.818" v="1496" actId="47"/>
        <pc:sldMkLst>
          <pc:docMk/>
          <pc:sldMk cId="2324597795" sldId="385"/>
        </pc:sldMkLst>
      </pc:sldChg>
      <pc:sldChg chg="addSp modSp mod ord modAnim">
        <pc:chgData name="Morten Aas" userId="121d9e4d-9f49-43e4-85c5-90b7df64533f" providerId="ADAL" clId="{7B0A76C1-3237-448A-8688-B2E5C2E92395}" dt="2022-11-22T20:53:27.085" v="1469"/>
        <pc:sldMkLst>
          <pc:docMk/>
          <pc:sldMk cId="116770924" sldId="387"/>
        </pc:sldMkLst>
        <pc:spChg chg="mod">
          <ac:chgData name="Morten Aas" userId="121d9e4d-9f49-43e4-85c5-90b7df64533f" providerId="ADAL" clId="{7B0A76C1-3237-448A-8688-B2E5C2E92395}" dt="2022-11-22T20:51:55.852" v="1451" actId="20577"/>
          <ac:spMkLst>
            <pc:docMk/>
            <pc:sldMk cId="116770924" sldId="387"/>
            <ac:spMk id="2" creationId="{DA27BE7A-0815-8CF4-3C7A-C67BB4945C76}"/>
          </ac:spMkLst>
        </pc:spChg>
        <pc:picChg chg="add mod">
          <ac:chgData name="Morten Aas" userId="121d9e4d-9f49-43e4-85c5-90b7df64533f" providerId="ADAL" clId="{7B0A76C1-3237-448A-8688-B2E5C2E92395}" dt="2022-11-22T20:53:17.739" v="1468" actId="1076"/>
          <ac:picMkLst>
            <pc:docMk/>
            <pc:sldMk cId="116770924" sldId="387"/>
            <ac:picMk id="3" creationId="{5C92226D-4CFB-2F2E-4646-005E52D27F62}"/>
          </ac:picMkLst>
        </pc:picChg>
      </pc:sldChg>
      <pc:sldChg chg="del">
        <pc:chgData name="Morten Aas" userId="121d9e4d-9f49-43e4-85c5-90b7df64533f" providerId="ADAL" clId="{7B0A76C1-3237-448A-8688-B2E5C2E92395}" dt="2022-11-22T20:11:16.316" v="593" actId="47"/>
        <pc:sldMkLst>
          <pc:docMk/>
          <pc:sldMk cId="2675936713" sldId="388"/>
        </pc:sldMkLst>
      </pc:sldChg>
      <pc:sldChg chg="del">
        <pc:chgData name="Morten Aas" userId="121d9e4d-9f49-43e4-85c5-90b7df64533f" providerId="ADAL" clId="{7B0A76C1-3237-448A-8688-B2E5C2E92395}" dt="2022-11-22T20:55:21.692" v="1500" actId="47"/>
        <pc:sldMkLst>
          <pc:docMk/>
          <pc:sldMk cId="519548346" sldId="389"/>
        </pc:sldMkLst>
      </pc:sldChg>
      <pc:sldChg chg="del">
        <pc:chgData name="Morten Aas" userId="121d9e4d-9f49-43e4-85c5-90b7df64533f" providerId="ADAL" clId="{7B0A76C1-3237-448A-8688-B2E5C2E92395}" dt="2022-11-22T20:55:22.636" v="1501" actId="47"/>
        <pc:sldMkLst>
          <pc:docMk/>
          <pc:sldMk cId="2789044285" sldId="390"/>
        </pc:sldMkLst>
      </pc:sldChg>
      <pc:sldChg chg="del">
        <pc:chgData name="Morten Aas" userId="121d9e4d-9f49-43e4-85c5-90b7df64533f" providerId="ADAL" clId="{7B0A76C1-3237-448A-8688-B2E5C2E92395}" dt="2022-11-22T20:55:18.823" v="1497" actId="47"/>
        <pc:sldMkLst>
          <pc:docMk/>
          <pc:sldMk cId="2936362729" sldId="392"/>
        </pc:sldMkLst>
      </pc:sldChg>
      <pc:sldChg chg="addSp delSp modSp new mod setBg">
        <pc:chgData name="Morten Aas" userId="121d9e4d-9f49-43e4-85c5-90b7df64533f" providerId="ADAL" clId="{7B0A76C1-3237-448A-8688-B2E5C2E92395}" dt="2022-11-22T11:00:13.247" v="25" actId="26606"/>
        <pc:sldMkLst>
          <pc:docMk/>
          <pc:sldMk cId="44161929" sldId="393"/>
        </pc:sldMkLst>
        <pc:spChg chg="del">
          <ac:chgData name="Morten Aas" userId="121d9e4d-9f49-43e4-85c5-90b7df64533f" providerId="ADAL" clId="{7B0A76C1-3237-448A-8688-B2E5C2E92395}" dt="2022-11-22T11:00:13.247" v="25" actId="26606"/>
          <ac:spMkLst>
            <pc:docMk/>
            <pc:sldMk cId="44161929" sldId="393"/>
            <ac:spMk id="2" creationId="{A39DB79A-ED82-0BB5-8B28-ED05E4EF3769}"/>
          </ac:spMkLst>
        </pc:spChg>
        <pc:spChg chg="del">
          <ac:chgData name="Morten Aas" userId="121d9e4d-9f49-43e4-85c5-90b7df64533f" providerId="ADAL" clId="{7B0A76C1-3237-448A-8688-B2E5C2E92395}" dt="2022-11-22T10:57:55.490" v="19"/>
          <ac:spMkLst>
            <pc:docMk/>
            <pc:sldMk cId="44161929" sldId="393"/>
            <ac:spMk id="3" creationId="{2C3D6FCA-E17D-6FAA-18C8-F6393AF6CE1F}"/>
          </ac:spMkLst>
        </pc:spChg>
        <pc:picChg chg="add mod modCrop">
          <ac:chgData name="Morten Aas" userId="121d9e4d-9f49-43e4-85c5-90b7df64533f" providerId="ADAL" clId="{7B0A76C1-3237-448A-8688-B2E5C2E92395}" dt="2022-11-22T11:00:13.247" v="25" actId="26606"/>
          <ac:picMkLst>
            <pc:docMk/>
            <pc:sldMk cId="44161929" sldId="393"/>
            <ac:picMk id="4" creationId="{EA0B28A0-74A4-4DEC-9257-69CA9184E057}"/>
          </ac:picMkLst>
        </pc:picChg>
      </pc:sldChg>
      <pc:sldChg chg="addSp delSp modSp new mod setBg">
        <pc:chgData name="Morten Aas" userId="121d9e4d-9f49-43e4-85c5-90b7df64533f" providerId="ADAL" clId="{7B0A76C1-3237-448A-8688-B2E5C2E92395}" dt="2022-11-22T19:34:50.955" v="266" actId="1076"/>
        <pc:sldMkLst>
          <pc:docMk/>
          <pc:sldMk cId="2341706187" sldId="394"/>
        </pc:sldMkLst>
        <pc:spChg chg="add del">
          <ac:chgData name="Morten Aas" userId="121d9e4d-9f49-43e4-85c5-90b7df64533f" providerId="ADAL" clId="{7B0A76C1-3237-448A-8688-B2E5C2E92395}" dt="2022-11-22T13:00:22.838" v="234" actId="26606"/>
          <ac:spMkLst>
            <pc:docMk/>
            <pc:sldMk cId="2341706187" sldId="394"/>
            <ac:spMk id="2" creationId="{52B00F35-F8A3-88AB-EABB-7CFCAFD85FFD}"/>
          </ac:spMkLst>
        </pc:spChg>
        <pc:spChg chg="add del mod">
          <ac:chgData name="Morten Aas" userId="121d9e4d-9f49-43e4-85c5-90b7df64533f" providerId="ADAL" clId="{7B0A76C1-3237-448A-8688-B2E5C2E92395}" dt="2022-11-22T19:31:30.616" v="247" actId="26606"/>
          <ac:spMkLst>
            <pc:docMk/>
            <pc:sldMk cId="2341706187" sldId="394"/>
            <ac:spMk id="3" creationId="{DDB786A4-EFBD-B6DC-0C50-D98DC36E817B}"/>
          </ac:spMkLst>
        </pc:spChg>
        <pc:spChg chg="del">
          <ac:chgData name="Morten Aas" userId="121d9e4d-9f49-43e4-85c5-90b7df64533f" providerId="ADAL" clId="{7B0A76C1-3237-448A-8688-B2E5C2E92395}" dt="2022-11-22T12:58:42.306" v="226" actId="22"/>
          <ac:spMkLst>
            <pc:docMk/>
            <pc:sldMk cId="2341706187" sldId="394"/>
            <ac:spMk id="3" creationId="{FE68C799-FC05-63DA-9297-61439A554A89}"/>
          </ac:spMkLst>
        </pc:spChg>
        <pc:spChg chg="add del mod">
          <ac:chgData name="Morten Aas" userId="121d9e4d-9f49-43e4-85c5-90b7df64533f" providerId="ADAL" clId="{7B0A76C1-3237-448A-8688-B2E5C2E92395}" dt="2022-11-22T12:59:47.359" v="228" actId="22"/>
          <ac:spMkLst>
            <pc:docMk/>
            <pc:sldMk cId="2341706187" sldId="394"/>
            <ac:spMk id="7" creationId="{213BDE0C-581A-909F-B865-00A2F895DD73}"/>
          </ac:spMkLst>
        </pc:spChg>
        <pc:spChg chg="add del">
          <ac:chgData name="Morten Aas" userId="121d9e4d-9f49-43e4-85c5-90b7df64533f" providerId="ADAL" clId="{7B0A76C1-3237-448A-8688-B2E5C2E92395}" dt="2022-11-22T19:31:30.616" v="247" actId="26606"/>
          <ac:spMkLst>
            <pc:docMk/>
            <pc:sldMk cId="2341706187" sldId="394"/>
            <ac:spMk id="14" creationId="{42A4FC2C-047E-45A5-965D-8E1E3BF09BC6}"/>
          </ac:spMkLst>
        </pc:spChg>
        <pc:spChg chg="add del">
          <ac:chgData name="Morten Aas" userId="121d9e4d-9f49-43e4-85c5-90b7df64533f" providerId="ADAL" clId="{7B0A76C1-3237-448A-8688-B2E5C2E92395}" dt="2022-11-22T19:31:36.736" v="248" actId="26606"/>
          <ac:spMkLst>
            <pc:docMk/>
            <pc:sldMk cId="2341706187" sldId="394"/>
            <ac:spMk id="19" creationId="{01D0AF59-99C3-4251-AB9A-C966C6AD4400}"/>
          </ac:spMkLst>
        </pc:spChg>
        <pc:spChg chg="add del">
          <ac:chgData name="Morten Aas" userId="121d9e4d-9f49-43e4-85c5-90b7df64533f" providerId="ADAL" clId="{7B0A76C1-3237-448A-8688-B2E5C2E92395}" dt="2022-11-22T19:31:36.736" v="248" actId="26606"/>
          <ac:spMkLst>
            <pc:docMk/>
            <pc:sldMk cId="2341706187" sldId="394"/>
            <ac:spMk id="21" creationId="{1855405F-37A2-4869-9154-F8BE3BECE6C3}"/>
          </ac:spMkLst>
        </pc:spChg>
        <pc:picChg chg="add mod modCrop">
          <ac:chgData name="Morten Aas" userId="121d9e4d-9f49-43e4-85c5-90b7df64533f" providerId="ADAL" clId="{7B0A76C1-3237-448A-8688-B2E5C2E92395}" dt="2022-11-22T19:31:30.616" v="247" actId="26606"/>
          <ac:picMkLst>
            <pc:docMk/>
            <pc:sldMk cId="2341706187" sldId="394"/>
            <ac:picMk id="5" creationId="{18853C12-37E5-933A-9AA0-C00ECB503235}"/>
          </ac:picMkLst>
        </pc:picChg>
        <pc:picChg chg="add del mod ord">
          <ac:chgData name="Morten Aas" userId="121d9e4d-9f49-43e4-85c5-90b7df64533f" providerId="ADAL" clId="{7B0A76C1-3237-448A-8688-B2E5C2E92395}" dt="2022-11-22T12:59:35.992" v="227" actId="478"/>
          <ac:picMkLst>
            <pc:docMk/>
            <pc:sldMk cId="2341706187" sldId="394"/>
            <ac:picMk id="5" creationId="{24B8E582-6F3B-96E6-72D4-E44801099C06}"/>
          </ac:picMkLst>
        </pc:picChg>
        <pc:picChg chg="add mod">
          <ac:chgData name="Morten Aas" userId="121d9e4d-9f49-43e4-85c5-90b7df64533f" providerId="ADAL" clId="{7B0A76C1-3237-448A-8688-B2E5C2E92395}" dt="2022-11-22T19:34:50.955" v="266" actId="1076"/>
          <ac:picMkLst>
            <pc:docMk/>
            <pc:sldMk cId="2341706187" sldId="394"/>
            <ac:picMk id="6" creationId="{0ABBE1E5-B513-E115-7E0D-FCAD4A43E6E6}"/>
          </ac:picMkLst>
        </pc:picChg>
        <pc:picChg chg="add del mod ord modCrop">
          <ac:chgData name="Morten Aas" userId="121d9e4d-9f49-43e4-85c5-90b7df64533f" providerId="ADAL" clId="{7B0A76C1-3237-448A-8688-B2E5C2E92395}" dt="2022-11-22T19:30:53.466" v="240" actId="478"/>
          <ac:picMkLst>
            <pc:docMk/>
            <pc:sldMk cId="2341706187" sldId="394"/>
            <ac:picMk id="9" creationId="{37171EAF-22E8-9107-A50A-11825B78AF43}"/>
          </ac:picMkLst>
        </pc:picChg>
      </pc:sldChg>
      <pc:sldChg chg="addSp delSp modSp new mod setBg">
        <pc:chgData name="Morten Aas" userId="121d9e4d-9f49-43e4-85c5-90b7df64533f" providerId="ADAL" clId="{7B0A76C1-3237-448A-8688-B2E5C2E92395}" dt="2022-11-22T19:35:00.549" v="269" actId="1076"/>
        <pc:sldMkLst>
          <pc:docMk/>
          <pc:sldMk cId="3901649727" sldId="395"/>
        </pc:sldMkLst>
        <pc:spChg chg="del">
          <ac:chgData name="Morten Aas" userId="121d9e4d-9f49-43e4-85c5-90b7df64533f" providerId="ADAL" clId="{7B0A76C1-3237-448A-8688-B2E5C2E92395}" dt="2022-11-22T19:32:47.840" v="256" actId="26606"/>
          <ac:spMkLst>
            <pc:docMk/>
            <pc:sldMk cId="3901649727" sldId="395"/>
            <ac:spMk id="2" creationId="{B2477D42-85E1-5380-FFF4-5822FC8ED29D}"/>
          </ac:spMkLst>
        </pc:spChg>
        <pc:spChg chg="del">
          <ac:chgData name="Morten Aas" userId="121d9e4d-9f49-43e4-85c5-90b7df64533f" providerId="ADAL" clId="{7B0A76C1-3237-448A-8688-B2E5C2E92395}" dt="2022-11-22T19:32:25.224" v="250" actId="22"/>
          <ac:spMkLst>
            <pc:docMk/>
            <pc:sldMk cId="3901649727" sldId="395"/>
            <ac:spMk id="3" creationId="{370A08C2-9E4F-C488-7CEB-CD407E375725}"/>
          </ac:spMkLst>
        </pc:spChg>
        <pc:picChg chg="add mod ord modCrop">
          <ac:chgData name="Morten Aas" userId="121d9e4d-9f49-43e4-85c5-90b7df64533f" providerId="ADAL" clId="{7B0A76C1-3237-448A-8688-B2E5C2E92395}" dt="2022-11-22T19:32:47.840" v="256" actId="26606"/>
          <ac:picMkLst>
            <pc:docMk/>
            <pc:sldMk cId="3901649727" sldId="395"/>
            <ac:picMk id="5" creationId="{F14A26D2-8318-BA3C-D9B2-A7D703E05307}"/>
          </ac:picMkLst>
        </pc:picChg>
        <pc:picChg chg="add mod">
          <ac:chgData name="Morten Aas" userId="121d9e4d-9f49-43e4-85c5-90b7df64533f" providerId="ADAL" clId="{7B0A76C1-3237-448A-8688-B2E5C2E92395}" dt="2022-11-22T19:35:00.549" v="269" actId="1076"/>
          <ac:picMkLst>
            <pc:docMk/>
            <pc:sldMk cId="3901649727" sldId="395"/>
            <ac:picMk id="6" creationId="{303F1A39-EC7A-2DE2-7D2D-08E2ED795274}"/>
          </ac:picMkLst>
        </pc:picChg>
      </pc:sldChg>
      <pc:sldChg chg="addSp delSp modSp new mod setBg">
        <pc:chgData name="Morten Aas" userId="121d9e4d-9f49-43e4-85c5-90b7df64533f" providerId="ADAL" clId="{7B0A76C1-3237-448A-8688-B2E5C2E92395}" dt="2022-11-22T19:35:09.780" v="271" actId="1076"/>
        <pc:sldMkLst>
          <pc:docMk/>
          <pc:sldMk cId="68636122" sldId="396"/>
        </pc:sldMkLst>
        <pc:spChg chg="del">
          <ac:chgData name="Morten Aas" userId="121d9e4d-9f49-43e4-85c5-90b7df64533f" providerId="ADAL" clId="{7B0A76C1-3237-448A-8688-B2E5C2E92395}" dt="2022-11-22T19:34:08.863" v="263" actId="26606"/>
          <ac:spMkLst>
            <pc:docMk/>
            <pc:sldMk cId="68636122" sldId="396"/>
            <ac:spMk id="2" creationId="{72F6B49A-4E09-5753-9267-CB7B69AB016E}"/>
          </ac:spMkLst>
        </pc:spChg>
        <pc:spChg chg="del">
          <ac:chgData name="Morten Aas" userId="121d9e4d-9f49-43e4-85c5-90b7df64533f" providerId="ADAL" clId="{7B0A76C1-3237-448A-8688-B2E5C2E92395}" dt="2022-11-22T19:33:46.535" v="258" actId="22"/>
          <ac:spMkLst>
            <pc:docMk/>
            <pc:sldMk cId="68636122" sldId="396"/>
            <ac:spMk id="3" creationId="{0B81FE35-3EC2-23C6-34E6-BD09247ABC74}"/>
          </ac:spMkLst>
        </pc:spChg>
        <pc:picChg chg="add mod ord modCrop">
          <ac:chgData name="Morten Aas" userId="121d9e4d-9f49-43e4-85c5-90b7df64533f" providerId="ADAL" clId="{7B0A76C1-3237-448A-8688-B2E5C2E92395}" dt="2022-11-22T19:34:08.863" v="263" actId="26606"/>
          <ac:picMkLst>
            <pc:docMk/>
            <pc:sldMk cId="68636122" sldId="396"/>
            <ac:picMk id="5" creationId="{AD63BB51-AED5-7B7F-3027-262FCA7D74A3}"/>
          </ac:picMkLst>
        </pc:picChg>
        <pc:picChg chg="add mod">
          <ac:chgData name="Morten Aas" userId="121d9e4d-9f49-43e4-85c5-90b7df64533f" providerId="ADAL" clId="{7B0A76C1-3237-448A-8688-B2E5C2E92395}" dt="2022-11-22T19:35:09.780" v="271" actId="1076"/>
          <ac:picMkLst>
            <pc:docMk/>
            <pc:sldMk cId="68636122" sldId="396"/>
            <ac:picMk id="6" creationId="{B2DFB827-1674-A1CB-0EDA-3F09675D9A92}"/>
          </ac:picMkLst>
        </pc:picChg>
      </pc:sldChg>
      <pc:sldChg chg="addSp delSp modSp new mod setBg">
        <pc:chgData name="Morten Aas" userId="121d9e4d-9f49-43e4-85c5-90b7df64533f" providerId="ADAL" clId="{7B0A76C1-3237-448A-8688-B2E5C2E92395}" dt="2022-11-22T19:36:39.262" v="281" actId="14100"/>
        <pc:sldMkLst>
          <pc:docMk/>
          <pc:sldMk cId="2829221278" sldId="397"/>
        </pc:sldMkLst>
        <pc:spChg chg="del">
          <ac:chgData name="Morten Aas" userId="121d9e4d-9f49-43e4-85c5-90b7df64533f" providerId="ADAL" clId="{7B0A76C1-3237-448A-8688-B2E5C2E92395}" dt="2022-11-22T19:36:22.813" v="278" actId="26606"/>
          <ac:spMkLst>
            <pc:docMk/>
            <pc:sldMk cId="2829221278" sldId="397"/>
            <ac:spMk id="2" creationId="{B3E5F8A2-D858-B3E1-252A-3B671DA33ACD}"/>
          </ac:spMkLst>
        </pc:spChg>
        <pc:spChg chg="del">
          <ac:chgData name="Morten Aas" userId="121d9e4d-9f49-43e4-85c5-90b7df64533f" providerId="ADAL" clId="{7B0A76C1-3237-448A-8688-B2E5C2E92395}" dt="2022-11-22T19:36:01.071" v="273" actId="22"/>
          <ac:spMkLst>
            <pc:docMk/>
            <pc:sldMk cId="2829221278" sldId="397"/>
            <ac:spMk id="3" creationId="{DB4C7B60-CDB8-20C2-4B53-47E78932549A}"/>
          </ac:spMkLst>
        </pc:spChg>
        <pc:picChg chg="add mod ord modCrop">
          <ac:chgData name="Morten Aas" userId="121d9e4d-9f49-43e4-85c5-90b7df64533f" providerId="ADAL" clId="{7B0A76C1-3237-448A-8688-B2E5C2E92395}" dt="2022-11-22T19:36:39.262" v="281" actId="14100"/>
          <ac:picMkLst>
            <pc:docMk/>
            <pc:sldMk cId="2829221278" sldId="397"/>
            <ac:picMk id="5" creationId="{B946F9D7-DA5D-1DDF-8104-6F9CB65028D1}"/>
          </ac:picMkLst>
        </pc:picChg>
        <pc:picChg chg="add mod">
          <ac:chgData name="Morten Aas" userId="121d9e4d-9f49-43e4-85c5-90b7df64533f" providerId="ADAL" clId="{7B0A76C1-3237-448A-8688-B2E5C2E92395}" dt="2022-11-22T19:36:36.123" v="280" actId="1076"/>
          <ac:picMkLst>
            <pc:docMk/>
            <pc:sldMk cId="2829221278" sldId="397"/>
            <ac:picMk id="6" creationId="{A0160F9A-DCCE-5A8E-4BCA-3B6269246185}"/>
          </ac:picMkLst>
        </pc:picChg>
      </pc:sldChg>
      <pc:sldChg chg="addSp delSp modSp new mod setBg">
        <pc:chgData name="Morten Aas" userId="121d9e4d-9f49-43e4-85c5-90b7df64533f" providerId="ADAL" clId="{7B0A76C1-3237-448A-8688-B2E5C2E92395}" dt="2022-11-22T19:37:32.526" v="288" actId="26606"/>
        <pc:sldMkLst>
          <pc:docMk/>
          <pc:sldMk cId="2435840642" sldId="398"/>
        </pc:sldMkLst>
        <pc:spChg chg="del">
          <ac:chgData name="Morten Aas" userId="121d9e4d-9f49-43e4-85c5-90b7df64533f" providerId="ADAL" clId="{7B0A76C1-3237-448A-8688-B2E5C2E92395}" dt="2022-11-22T19:37:32.526" v="288" actId="26606"/>
          <ac:spMkLst>
            <pc:docMk/>
            <pc:sldMk cId="2435840642" sldId="398"/>
            <ac:spMk id="2" creationId="{E2F0AD0A-DEE1-BE3E-45AA-A6634647974E}"/>
          </ac:spMkLst>
        </pc:spChg>
        <pc:spChg chg="del">
          <ac:chgData name="Morten Aas" userId="121d9e4d-9f49-43e4-85c5-90b7df64533f" providerId="ADAL" clId="{7B0A76C1-3237-448A-8688-B2E5C2E92395}" dt="2022-11-22T19:37:12.544" v="283" actId="22"/>
          <ac:spMkLst>
            <pc:docMk/>
            <pc:sldMk cId="2435840642" sldId="398"/>
            <ac:spMk id="3" creationId="{B16016E3-F95B-4E94-C7E4-84C46DF26CD3}"/>
          </ac:spMkLst>
        </pc:spChg>
        <pc:picChg chg="add mod ord modCrop">
          <ac:chgData name="Morten Aas" userId="121d9e4d-9f49-43e4-85c5-90b7df64533f" providerId="ADAL" clId="{7B0A76C1-3237-448A-8688-B2E5C2E92395}" dt="2022-11-22T19:37:32.526" v="288" actId="26606"/>
          <ac:picMkLst>
            <pc:docMk/>
            <pc:sldMk cId="2435840642" sldId="398"/>
            <ac:picMk id="5" creationId="{5B6E8213-CF24-925E-589C-41B0533F2FCF}"/>
          </ac:picMkLst>
        </pc:picChg>
      </pc:sldChg>
      <pc:sldChg chg="addSp delSp modSp new mod">
        <pc:chgData name="Morten Aas" userId="121d9e4d-9f49-43e4-85c5-90b7df64533f" providerId="ADAL" clId="{7B0A76C1-3237-448A-8688-B2E5C2E92395}" dt="2022-11-22T19:39:42.312" v="306" actId="14100"/>
        <pc:sldMkLst>
          <pc:docMk/>
          <pc:sldMk cId="2964800343" sldId="399"/>
        </pc:sldMkLst>
        <pc:spChg chg="del">
          <ac:chgData name="Morten Aas" userId="121d9e4d-9f49-43e4-85c5-90b7df64533f" providerId="ADAL" clId="{7B0A76C1-3237-448A-8688-B2E5C2E92395}" dt="2022-11-22T19:39:00.446" v="297" actId="22"/>
          <ac:spMkLst>
            <pc:docMk/>
            <pc:sldMk cId="2964800343" sldId="399"/>
            <ac:spMk id="3" creationId="{CBE675F8-9C24-6D46-960D-BCE5B76E12E1}"/>
          </ac:spMkLst>
        </pc:spChg>
        <pc:picChg chg="add mod ord modCrop">
          <ac:chgData name="Morten Aas" userId="121d9e4d-9f49-43e4-85c5-90b7df64533f" providerId="ADAL" clId="{7B0A76C1-3237-448A-8688-B2E5C2E92395}" dt="2022-11-22T19:39:42.312" v="306" actId="14100"/>
          <ac:picMkLst>
            <pc:docMk/>
            <pc:sldMk cId="2964800343" sldId="399"/>
            <ac:picMk id="5" creationId="{A400C6AB-061E-9D8A-F6B7-EC9768D3BD6E}"/>
          </ac:picMkLst>
        </pc:picChg>
      </pc:sldChg>
      <pc:sldChg chg="addSp delSp modSp new mod ord setBg">
        <pc:chgData name="Morten Aas" userId="121d9e4d-9f49-43e4-85c5-90b7df64533f" providerId="ADAL" clId="{7B0A76C1-3237-448A-8688-B2E5C2E92395}" dt="2022-11-22T20:07:36.619" v="586" actId="14100"/>
        <pc:sldMkLst>
          <pc:docMk/>
          <pc:sldMk cId="2264148384" sldId="400"/>
        </pc:sldMkLst>
        <pc:spChg chg="del">
          <ac:chgData name="Morten Aas" userId="121d9e4d-9f49-43e4-85c5-90b7df64533f" providerId="ADAL" clId="{7B0A76C1-3237-448A-8688-B2E5C2E92395}" dt="2022-11-22T20:07:24.309" v="582" actId="26606"/>
          <ac:spMkLst>
            <pc:docMk/>
            <pc:sldMk cId="2264148384" sldId="400"/>
            <ac:spMk id="2" creationId="{78C5495B-31D5-B961-7711-CE5D582AE30B}"/>
          </ac:spMkLst>
        </pc:spChg>
        <pc:spChg chg="del">
          <ac:chgData name="Morten Aas" userId="121d9e4d-9f49-43e4-85c5-90b7df64533f" providerId="ADAL" clId="{7B0A76C1-3237-448A-8688-B2E5C2E92395}" dt="2022-11-22T19:41:11.675" v="311"/>
          <ac:spMkLst>
            <pc:docMk/>
            <pc:sldMk cId="2264148384" sldId="400"/>
            <ac:spMk id="3" creationId="{864EB8B2-ADFB-E3D6-B798-82C5E41DD145}"/>
          </ac:spMkLst>
        </pc:spChg>
        <pc:picChg chg="add mod">
          <ac:chgData name="Morten Aas" userId="121d9e4d-9f49-43e4-85c5-90b7df64533f" providerId="ADAL" clId="{7B0A76C1-3237-448A-8688-B2E5C2E92395}" dt="2022-11-22T20:07:36.619" v="586" actId="14100"/>
          <ac:picMkLst>
            <pc:docMk/>
            <pc:sldMk cId="2264148384" sldId="400"/>
            <ac:picMk id="4" creationId="{49A2E627-23D1-B259-960A-B708FA915F89}"/>
          </ac:picMkLst>
        </pc:picChg>
      </pc:sldChg>
      <pc:sldChg chg="addSp delSp modSp new mod modAnim">
        <pc:chgData name="Morten Aas" userId="121d9e4d-9f49-43e4-85c5-90b7df64533f" providerId="ADAL" clId="{7B0A76C1-3237-448A-8688-B2E5C2E92395}" dt="2022-11-22T20:09:45.957" v="590" actId="1076"/>
        <pc:sldMkLst>
          <pc:docMk/>
          <pc:sldMk cId="743511046" sldId="401"/>
        </pc:sldMkLst>
        <pc:spChg chg="del">
          <ac:chgData name="Morten Aas" userId="121d9e4d-9f49-43e4-85c5-90b7df64533f" providerId="ADAL" clId="{7B0A76C1-3237-448A-8688-B2E5C2E92395}" dt="2022-11-22T19:44:35.115" v="323" actId="22"/>
          <ac:spMkLst>
            <pc:docMk/>
            <pc:sldMk cId="743511046" sldId="401"/>
            <ac:spMk id="3" creationId="{2B4E179F-6DD0-0FBD-F082-A38D96D8CB5A}"/>
          </ac:spMkLst>
        </pc:spChg>
        <pc:spChg chg="add mod">
          <ac:chgData name="Morten Aas" userId="121d9e4d-9f49-43e4-85c5-90b7df64533f" providerId="ADAL" clId="{7B0A76C1-3237-448A-8688-B2E5C2E92395}" dt="2022-11-22T19:44:43.400" v="324" actId="21"/>
          <ac:spMkLst>
            <pc:docMk/>
            <pc:sldMk cId="743511046" sldId="401"/>
            <ac:spMk id="9" creationId="{E2E3ACFD-AEE3-7129-D0E2-1387E65CCB4A}"/>
          </ac:spMkLst>
        </pc:spChg>
        <pc:picChg chg="add mod modCrop">
          <ac:chgData name="Morten Aas" userId="121d9e4d-9f49-43e4-85c5-90b7df64533f" providerId="ADAL" clId="{7B0A76C1-3237-448A-8688-B2E5C2E92395}" dt="2022-11-22T20:09:45.957" v="590" actId="1076"/>
          <ac:picMkLst>
            <pc:docMk/>
            <pc:sldMk cId="743511046" sldId="401"/>
            <ac:picMk id="5" creationId="{BD5A8178-8854-5CED-BE76-4419076B8929}"/>
          </ac:picMkLst>
        </pc:picChg>
        <pc:picChg chg="add del mod ord">
          <ac:chgData name="Morten Aas" userId="121d9e4d-9f49-43e4-85c5-90b7df64533f" providerId="ADAL" clId="{7B0A76C1-3237-448A-8688-B2E5C2E92395}" dt="2022-11-22T19:44:43.400" v="324" actId="21"/>
          <ac:picMkLst>
            <pc:docMk/>
            <pc:sldMk cId="743511046" sldId="401"/>
            <ac:picMk id="7" creationId="{0F478E4D-9CF6-518C-0799-6A4149FA8BF9}"/>
          </ac:picMkLst>
        </pc:picChg>
        <pc:picChg chg="add mod modCrop">
          <ac:chgData name="Morten Aas" userId="121d9e4d-9f49-43e4-85c5-90b7df64533f" providerId="ADAL" clId="{7B0A76C1-3237-448A-8688-B2E5C2E92395}" dt="2022-11-22T20:09:39.668" v="589" actId="1076"/>
          <ac:picMkLst>
            <pc:docMk/>
            <pc:sldMk cId="743511046" sldId="401"/>
            <ac:picMk id="10" creationId="{1F29E429-55EF-BB0D-EB48-97DD747564BD}"/>
          </ac:picMkLst>
        </pc:picChg>
      </pc:sldChg>
      <pc:sldChg chg="addSp delSp modSp new mod modAnim">
        <pc:chgData name="Morten Aas" userId="121d9e4d-9f49-43e4-85c5-90b7df64533f" providerId="ADAL" clId="{7B0A76C1-3237-448A-8688-B2E5C2E92395}" dt="2022-11-22T20:41:46.870" v="1369"/>
        <pc:sldMkLst>
          <pc:docMk/>
          <pc:sldMk cId="1213944914" sldId="402"/>
        </pc:sldMkLst>
        <pc:spChg chg="mod">
          <ac:chgData name="Morten Aas" userId="121d9e4d-9f49-43e4-85c5-90b7df64533f" providerId="ADAL" clId="{7B0A76C1-3237-448A-8688-B2E5C2E92395}" dt="2022-11-22T20:02:45.651" v="555" actId="255"/>
          <ac:spMkLst>
            <pc:docMk/>
            <pc:sldMk cId="1213944914" sldId="402"/>
            <ac:spMk id="2" creationId="{5C59823D-5817-4974-B4C3-CE3D47D9786E}"/>
          </ac:spMkLst>
        </pc:spChg>
        <pc:spChg chg="mod">
          <ac:chgData name="Morten Aas" userId="121d9e4d-9f49-43e4-85c5-90b7df64533f" providerId="ADAL" clId="{7B0A76C1-3237-448A-8688-B2E5C2E92395}" dt="2022-11-22T20:41:14.389" v="1364" actId="20577"/>
          <ac:spMkLst>
            <pc:docMk/>
            <pc:sldMk cId="1213944914" sldId="402"/>
            <ac:spMk id="3" creationId="{39A1D3B4-28E1-92C7-C493-EEFB106E1441}"/>
          </ac:spMkLst>
        </pc:spChg>
        <pc:spChg chg="add mod">
          <ac:chgData name="Morten Aas" userId="121d9e4d-9f49-43e4-85c5-90b7df64533f" providerId="ADAL" clId="{7B0A76C1-3237-448A-8688-B2E5C2E92395}" dt="2022-11-22T19:53:24.515" v="524" actId="692"/>
          <ac:spMkLst>
            <pc:docMk/>
            <pc:sldMk cId="1213944914" sldId="402"/>
            <ac:spMk id="9" creationId="{65F054FD-8F00-2633-5946-A74A8E675A64}"/>
          </ac:spMkLst>
        </pc:spChg>
        <pc:spChg chg="add mod">
          <ac:chgData name="Morten Aas" userId="121d9e4d-9f49-43e4-85c5-90b7df64533f" providerId="ADAL" clId="{7B0A76C1-3237-448A-8688-B2E5C2E92395}" dt="2022-11-22T20:01:33.812" v="538" actId="1076"/>
          <ac:spMkLst>
            <pc:docMk/>
            <pc:sldMk cId="1213944914" sldId="402"/>
            <ac:spMk id="13" creationId="{0143374F-5E8D-7BDD-42F1-EABCD3EA15DA}"/>
          </ac:spMkLst>
        </pc:spChg>
        <pc:picChg chg="add mod">
          <ac:chgData name="Morten Aas" userId="121d9e4d-9f49-43e4-85c5-90b7df64533f" providerId="ADAL" clId="{7B0A76C1-3237-448A-8688-B2E5C2E92395}" dt="2022-11-22T19:50:43.130" v="490" actId="1076"/>
          <ac:picMkLst>
            <pc:docMk/>
            <pc:sldMk cId="1213944914" sldId="402"/>
            <ac:picMk id="4" creationId="{C3456DA4-11A7-FB2F-39FD-00EDA6459D31}"/>
          </ac:picMkLst>
        </pc:picChg>
        <pc:picChg chg="add mod modCrop">
          <ac:chgData name="Morten Aas" userId="121d9e4d-9f49-43e4-85c5-90b7df64533f" providerId="ADAL" clId="{7B0A76C1-3237-448A-8688-B2E5C2E92395}" dt="2022-11-22T19:50:35.329" v="488" actId="1076"/>
          <ac:picMkLst>
            <pc:docMk/>
            <pc:sldMk cId="1213944914" sldId="402"/>
            <ac:picMk id="6" creationId="{6EA309B6-A104-3A0F-FEE3-5C81B754E66B}"/>
          </ac:picMkLst>
        </pc:picChg>
        <pc:picChg chg="add mod">
          <ac:chgData name="Morten Aas" userId="121d9e4d-9f49-43e4-85c5-90b7df64533f" providerId="ADAL" clId="{7B0A76C1-3237-448A-8688-B2E5C2E92395}" dt="2022-11-22T19:51:47.511" v="495" actId="1076"/>
          <ac:picMkLst>
            <pc:docMk/>
            <pc:sldMk cId="1213944914" sldId="402"/>
            <ac:picMk id="7" creationId="{6DF47D8D-5378-1516-7B2F-E477B0A47944}"/>
          </ac:picMkLst>
        </pc:picChg>
        <pc:picChg chg="add mod">
          <ac:chgData name="Morten Aas" userId="121d9e4d-9f49-43e4-85c5-90b7df64533f" providerId="ADAL" clId="{7B0A76C1-3237-448A-8688-B2E5C2E92395}" dt="2022-11-22T19:56:50.751" v="536" actId="1076"/>
          <ac:picMkLst>
            <pc:docMk/>
            <pc:sldMk cId="1213944914" sldId="402"/>
            <ac:picMk id="8" creationId="{B4F17306-5B2D-44EF-2EB2-1A1E997D1B30}"/>
          </ac:picMkLst>
        </pc:picChg>
        <pc:picChg chg="add del">
          <ac:chgData name="Morten Aas" userId="121d9e4d-9f49-43e4-85c5-90b7df64533f" providerId="ADAL" clId="{7B0A76C1-3237-448A-8688-B2E5C2E92395}" dt="2022-11-22T19:56:28.083" v="530" actId="22"/>
          <ac:picMkLst>
            <pc:docMk/>
            <pc:sldMk cId="1213944914" sldId="402"/>
            <ac:picMk id="11" creationId="{04409C0E-4E3F-CF50-460F-33BA76E9914D}"/>
          </ac:picMkLst>
        </pc:picChg>
      </pc:sldChg>
      <pc:sldChg chg="addSp delSp modSp new mod setBg modAnim">
        <pc:chgData name="Morten Aas" userId="121d9e4d-9f49-43e4-85c5-90b7df64533f" providerId="ADAL" clId="{7B0A76C1-3237-448A-8688-B2E5C2E92395}" dt="2022-11-22T20:42:54.643" v="1378" actId="1076"/>
        <pc:sldMkLst>
          <pc:docMk/>
          <pc:sldMk cId="1490840206" sldId="403"/>
        </pc:sldMkLst>
        <pc:spChg chg="del">
          <ac:chgData name="Morten Aas" userId="121d9e4d-9f49-43e4-85c5-90b7df64533f" providerId="ADAL" clId="{7B0A76C1-3237-448A-8688-B2E5C2E92395}" dt="2022-11-22T20:11:56.665" v="597" actId="26606"/>
          <ac:spMkLst>
            <pc:docMk/>
            <pc:sldMk cId="1490840206" sldId="403"/>
            <ac:spMk id="2" creationId="{4DFB0201-902C-8638-8B32-5DFEE74D68F4}"/>
          </ac:spMkLst>
        </pc:spChg>
        <pc:spChg chg="del">
          <ac:chgData name="Morten Aas" userId="121d9e4d-9f49-43e4-85c5-90b7df64533f" providerId="ADAL" clId="{7B0A76C1-3237-448A-8688-B2E5C2E92395}" dt="2022-11-22T20:11:52.869" v="596"/>
          <ac:spMkLst>
            <pc:docMk/>
            <pc:sldMk cId="1490840206" sldId="403"/>
            <ac:spMk id="3" creationId="{7358BB42-2182-667F-8992-4BEBE9DB412C}"/>
          </ac:spMkLst>
        </pc:spChg>
        <pc:spChg chg="add">
          <ac:chgData name="Morten Aas" userId="121d9e4d-9f49-43e4-85c5-90b7df64533f" providerId="ADAL" clId="{7B0A76C1-3237-448A-8688-B2E5C2E92395}" dt="2022-11-22T20:11:56.665" v="597" actId="26606"/>
          <ac:spMkLst>
            <pc:docMk/>
            <pc:sldMk cId="1490840206" sldId="403"/>
            <ac:spMk id="9" creationId="{42A4FC2C-047E-45A5-965D-8E1E3BF09BC6}"/>
          </ac:spMkLst>
        </pc:spChg>
        <pc:spChg chg="add mod">
          <ac:chgData name="Morten Aas" userId="121d9e4d-9f49-43e4-85c5-90b7df64533f" providerId="ADAL" clId="{7B0A76C1-3237-448A-8688-B2E5C2E92395}" dt="2022-11-22T20:42:35.813" v="1377" actId="20577"/>
          <ac:spMkLst>
            <pc:docMk/>
            <pc:sldMk cId="1490840206" sldId="403"/>
            <ac:spMk id="10" creationId="{AFAF93B0-92E9-706C-DB0E-6443DBC207DD}"/>
          </ac:spMkLst>
        </pc:spChg>
        <pc:picChg chg="add mod">
          <ac:chgData name="Morten Aas" userId="121d9e4d-9f49-43e4-85c5-90b7df64533f" providerId="ADAL" clId="{7B0A76C1-3237-448A-8688-B2E5C2E92395}" dt="2022-11-22T20:11:56.665" v="597" actId="26606"/>
          <ac:picMkLst>
            <pc:docMk/>
            <pc:sldMk cId="1490840206" sldId="403"/>
            <ac:picMk id="4" creationId="{EB75AE08-3028-82B0-393D-0A1F0D8C20A4}"/>
          </ac:picMkLst>
        </pc:picChg>
        <pc:picChg chg="add mod modCrop">
          <ac:chgData name="Morten Aas" userId="121d9e4d-9f49-43e4-85c5-90b7df64533f" providerId="ADAL" clId="{7B0A76C1-3237-448A-8688-B2E5C2E92395}" dt="2022-11-22T20:42:54.643" v="1378" actId="1076"/>
          <ac:picMkLst>
            <pc:docMk/>
            <pc:sldMk cId="1490840206" sldId="403"/>
            <ac:picMk id="6" creationId="{F89AA86E-EC41-25E7-AE43-84041B718A3D}"/>
          </ac:picMkLst>
        </pc:picChg>
        <pc:picChg chg="add mod modCrop">
          <ac:chgData name="Morten Aas" userId="121d9e4d-9f49-43e4-85c5-90b7df64533f" providerId="ADAL" clId="{7B0A76C1-3237-448A-8688-B2E5C2E92395}" dt="2022-11-22T20:14:55.454" v="611" actId="1076"/>
          <ac:picMkLst>
            <pc:docMk/>
            <pc:sldMk cId="1490840206" sldId="403"/>
            <ac:picMk id="8" creationId="{0C14428F-5FF7-0C87-5CA2-F3728B1FB82A}"/>
          </ac:picMkLst>
        </pc:picChg>
      </pc:sldChg>
      <pc:sldChg chg="addSp delSp modSp new mod">
        <pc:chgData name="Morten Aas" userId="121d9e4d-9f49-43e4-85c5-90b7df64533f" providerId="ADAL" clId="{7B0A76C1-3237-448A-8688-B2E5C2E92395}" dt="2022-11-22T21:09:36.051" v="1570" actId="20577"/>
        <pc:sldMkLst>
          <pc:docMk/>
          <pc:sldMk cId="4151236564" sldId="404"/>
        </pc:sldMkLst>
        <pc:spChg chg="mod">
          <ac:chgData name="Morten Aas" userId="121d9e4d-9f49-43e4-85c5-90b7df64533f" providerId="ADAL" clId="{7B0A76C1-3237-448A-8688-B2E5C2E92395}" dt="2022-11-22T21:09:36.051" v="1570" actId="20577"/>
          <ac:spMkLst>
            <pc:docMk/>
            <pc:sldMk cId="4151236564" sldId="404"/>
            <ac:spMk id="2" creationId="{8824CCA2-ACA3-9490-D73F-3A26A72F65C6}"/>
          </ac:spMkLst>
        </pc:spChg>
        <pc:spChg chg="del">
          <ac:chgData name="Morten Aas" userId="121d9e4d-9f49-43e4-85c5-90b7df64533f" providerId="ADAL" clId="{7B0A76C1-3237-448A-8688-B2E5C2E92395}" dt="2022-11-22T20:16:06.779" v="614" actId="22"/>
          <ac:spMkLst>
            <pc:docMk/>
            <pc:sldMk cId="4151236564" sldId="404"/>
            <ac:spMk id="3" creationId="{6D078FCF-670A-CCE4-8309-970128CCE601}"/>
          </ac:spMkLst>
        </pc:spChg>
        <pc:picChg chg="add mod ord modCrop">
          <ac:chgData name="Morten Aas" userId="121d9e4d-9f49-43e4-85c5-90b7df64533f" providerId="ADAL" clId="{7B0A76C1-3237-448A-8688-B2E5C2E92395}" dt="2022-11-22T20:21:21.113" v="820" actId="1076"/>
          <ac:picMkLst>
            <pc:docMk/>
            <pc:sldMk cId="4151236564" sldId="404"/>
            <ac:picMk id="5" creationId="{282E25F9-A106-FFF0-2324-85884FA9D4EA}"/>
          </ac:picMkLst>
        </pc:picChg>
      </pc:sldChg>
      <pc:sldChg chg="modSp add mod">
        <pc:chgData name="Morten Aas" userId="121d9e4d-9f49-43e4-85c5-90b7df64533f" providerId="ADAL" clId="{7B0A76C1-3237-448A-8688-B2E5C2E92395}" dt="2022-11-22T20:51:31.435" v="1427" actId="20577"/>
        <pc:sldMkLst>
          <pc:docMk/>
          <pc:sldMk cId="1986846388" sldId="405"/>
        </pc:sldMkLst>
        <pc:spChg chg="mod">
          <ac:chgData name="Morten Aas" userId="121d9e4d-9f49-43e4-85c5-90b7df64533f" providerId="ADAL" clId="{7B0A76C1-3237-448A-8688-B2E5C2E92395}" dt="2022-11-22T20:50:46.472" v="1416" actId="20577"/>
          <ac:spMkLst>
            <pc:docMk/>
            <pc:sldMk cId="1986846388" sldId="405"/>
            <ac:spMk id="2" creationId="{714C210A-E63C-D631-2506-C06DE55004DF}"/>
          </ac:spMkLst>
        </pc:spChg>
        <pc:spChg chg="mod">
          <ac:chgData name="Morten Aas" userId="121d9e4d-9f49-43e4-85c5-90b7df64533f" providerId="ADAL" clId="{7B0A76C1-3237-448A-8688-B2E5C2E92395}" dt="2022-11-22T20:51:31.435" v="1427" actId="20577"/>
          <ac:spMkLst>
            <pc:docMk/>
            <pc:sldMk cId="1986846388" sldId="405"/>
            <ac:spMk id="3" creationId="{1C528D61-A832-A476-607A-C17B1207E81E}"/>
          </ac:spMkLst>
        </pc:spChg>
        <pc:picChg chg="mod">
          <ac:chgData name="Morten Aas" userId="121d9e4d-9f49-43e4-85c5-90b7df64533f" providerId="ADAL" clId="{7B0A76C1-3237-448A-8688-B2E5C2E92395}" dt="2022-11-22T20:24:21.046" v="844" actId="1076"/>
          <ac:picMkLst>
            <pc:docMk/>
            <pc:sldMk cId="1986846388" sldId="405"/>
            <ac:picMk id="4" creationId="{EA537B3D-EAA5-9412-222A-25F9711F86B5}"/>
          </ac:picMkLst>
        </pc:picChg>
      </pc:sldChg>
      <pc:sldChg chg="new del">
        <pc:chgData name="Morten Aas" userId="121d9e4d-9f49-43e4-85c5-90b7df64533f" providerId="ADAL" clId="{7B0A76C1-3237-448A-8688-B2E5C2E92395}" dt="2022-11-22T20:55:03.910" v="1485" actId="47"/>
        <pc:sldMkLst>
          <pc:docMk/>
          <pc:sldMk cId="4129957433" sldId="406"/>
        </pc:sldMkLst>
      </pc:sldChg>
      <pc:sldMasterChg chg="del delSldLayout">
        <pc:chgData name="Morten Aas" userId="121d9e4d-9f49-43e4-85c5-90b7df64533f" providerId="ADAL" clId="{7B0A76C1-3237-448A-8688-B2E5C2E92395}" dt="2022-11-22T20:55:06.937" v="1487" actId="47"/>
        <pc:sldMasterMkLst>
          <pc:docMk/>
          <pc:sldMasterMk cId="1030767897" sldId="2147483684"/>
        </pc:sldMasterMkLst>
        <pc:sldLayoutChg chg="del">
          <pc:chgData name="Morten Aas" userId="121d9e4d-9f49-43e4-85c5-90b7df64533f" providerId="ADAL" clId="{7B0A76C1-3237-448A-8688-B2E5C2E92395}" dt="2022-11-22T20:55:06.937" v="1487" actId="47"/>
          <pc:sldLayoutMkLst>
            <pc:docMk/>
            <pc:sldMasterMk cId="1030767897" sldId="2147483684"/>
            <pc:sldLayoutMk cId="780654833" sldId="2147483685"/>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3760969668" sldId="2147483686"/>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2688878621" sldId="2147483687"/>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812436531" sldId="2147483688"/>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4109240725" sldId="2147483689"/>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279156350" sldId="2147483690"/>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1086252255" sldId="2147483691"/>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979309062" sldId="2147483692"/>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3640582374" sldId="2147483693"/>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4037015303" sldId="2147483694"/>
          </pc:sldLayoutMkLst>
        </pc:sldLayoutChg>
        <pc:sldLayoutChg chg="del">
          <pc:chgData name="Morten Aas" userId="121d9e4d-9f49-43e4-85c5-90b7df64533f" providerId="ADAL" clId="{7B0A76C1-3237-448A-8688-B2E5C2E92395}" dt="2022-11-22T20:55:06.937" v="1487" actId="47"/>
          <pc:sldLayoutMkLst>
            <pc:docMk/>
            <pc:sldMasterMk cId="1030767897" sldId="2147483684"/>
            <pc:sldLayoutMk cId="3626948381"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0CAF84-487A-4606-9BE1-530A5CE07D6A}" type="datetimeFigureOut">
              <a:rPr lang="nb-NO" smtClean="0"/>
              <a:t>23.11.2022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3D60C9-1FB8-46A5-B040-655F351C14A7}" type="slidenum">
              <a:rPr lang="nb-NO" smtClean="0"/>
              <a:t>‹#›</a:t>
            </a:fld>
            <a:endParaRPr lang="nb-NO"/>
          </a:p>
        </p:txBody>
      </p:sp>
    </p:spTree>
    <p:extLst>
      <p:ext uri="{BB962C8B-B14F-4D97-AF65-F5344CB8AC3E}">
        <p14:creationId xmlns:p14="http://schemas.microsoft.com/office/powerpoint/2010/main" val="470489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NOU 2020: </a:t>
            </a:r>
            <a:r>
              <a:rPr lang="nb-NO" dirty="0" err="1"/>
              <a:t>Næringlivets</a:t>
            </a:r>
            <a:r>
              <a:rPr lang="nb-NO" dirty="0"/>
              <a:t> betydning for levende og bærekraftige lokalsamfunn</a:t>
            </a:r>
          </a:p>
        </p:txBody>
      </p:sp>
      <p:sp>
        <p:nvSpPr>
          <p:cNvPr id="4" name="Plassholder for lysbildenummer 3"/>
          <p:cNvSpPr>
            <a:spLocks noGrp="1"/>
          </p:cNvSpPr>
          <p:nvPr>
            <p:ph type="sldNum" sz="quarter" idx="5"/>
          </p:nvPr>
        </p:nvSpPr>
        <p:spPr/>
        <p:txBody>
          <a:bodyPr/>
          <a:lstStyle/>
          <a:p>
            <a:fld id="{D53D60C9-1FB8-46A5-B040-655F351C14A7}" type="slidenum">
              <a:rPr lang="nb-NO" smtClean="0"/>
              <a:t>4</a:t>
            </a:fld>
            <a:endParaRPr lang="nb-NO"/>
          </a:p>
        </p:txBody>
      </p:sp>
    </p:spTree>
    <p:extLst>
      <p:ext uri="{BB962C8B-B14F-4D97-AF65-F5344CB8AC3E}">
        <p14:creationId xmlns:p14="http://schemas.microsoft.com/office/powerpoint/2010/main" val="3199152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53D60C9-1FB8-46A5-B040-655F351C14A7}" type="slidenum">
              <a:rPr lang="nb-NO" smtClean="0"/>
              <a:t>10</a:t>
            </a:fld>
            <a:endParaRPr lang="nb-NO"/>
          </a:p>
        </p:txBody>
      </p:sp>
    </p:spTree>
    <p:extLst>
      <p:ext uri="{BB962C8B-B14F-4D97-AF65-F5344CB8AC3E}">
        <p14:creationId xmlns:p14="http://schemas.microsoft.com/office/powerpoint/2010/main" val="84110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53D60C9-1FB8-46A5-B040-655F351C14A7}" type="slidenum">
              <a:rPr lang="nb-NO" smtClean="0"/>
              <a:t>11</a:t>
            </a:fld>
            <a:endParaRPr lang="nb-NO"/>
          </a:p>
        </p:txBody>
      </p:sp>
    </p:spTree>
    <p:extLst>
      <p:ext uri="{BB962C8B-B14F-4D97-AF65-F5344CB8AC3E}">
        <p14:creationId xmlns:p14="http://schemas.microsoft.com/office/powerpoint/2010/main" val="258125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sz="1200" dirty="0"/>
          </a:p>
          <a:p>
            <a:r>
              <a:rPr lang="nb-NO" sz="1200" dirty="0"/>
              <a:t>Hva med beiteressurser, og det seter- og stølsmiljøet, vi er så stolte av?</a:t>
            </a:r>
          </a:p>
          <a:p>
            <a:pPr marL="0" indent="0">
              <a:buNone/>
            </a:pPr>
            <a:endParaRPr lang="nb-NO" sz="1200" dirty="0"/>
          </a:p>
          <a:p>
            <a:r>
              <a:rPr lang="nb-NO" sz="1200" dirty="0"/>
              <a:t>Klarer kommunene å håndtere de mange brukerinteressene som er i fjellene våre eller eskalerer brukerkonfliktene?</a:t>
            </a: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D60C9-1FB8-46A5-B040-655F351C14A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8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53D60C9-1FB8-46A5-B040-655F351C14A7}" type="slidenum">
              <a:rPr lang="nb-NO" smtClean="0"/>
              <a:t>19</a:t>
            </a:fld>
            <a:endParaRPr lang="nb-NO"/>
          </a:p>
        </p:txBody>
      </p:sp>
    </p:spTree>
    <p:extLst>
      <p:ext uri="{BB962C8B-B14F-4D97-AF65-F5344CB8AC3E}">
        <p14:creationId xmlns:p14="http://schemas.microsoft.com/office/powerpoint/2010/main" val="4197600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53D60C9-1FB8-46A5-B040-655F351C14A7}" type="slidenum">
              <a:rPr lang="nb-NO" smtClean="0"/>
              <a:t>21</a:t>
            </a:fld>
            <a:endParaRPr lang="nb-NO"/>
          </a:p>
        </p:txBody>
      </p:sp>
    </p:spTree>
    <p:extLst>
      <p:ext uri="{BB962C8B-B14F-4D97-AF65-F5344CB8AC3E}">
        <p14:creationId xmlns:p14="http://schemas.microsoft.com/office/powerpoint/2010/main" val="233876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D53D60C9-1FB8-46A5-B040-655F351C14A7}" type="slidenum">
              <a:rPr lang="nb-NO" smtClean="0"/>
              <a:t>23</a:t>
            </a:fld>
            <a:endParaRPr lang="nb-NO"/>
          </a:p>
        </p:txBody>
      </p:sp>
    </p:spTree>
    <p:extLst>
      <p:ext uri="{BB962C8B-B14F-4D97-AF65-F5344CB8AC3E}">
        <p14:creationId xmlns:p14="http://schemas.microsoft.com/office/powerpoint/2010/main" val="1513413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D60C9-1FB8-46A5-B040-655F351C14A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713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F91EC8-36C3-4D12-9BC4-9206FB7831A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C588487-7B6B-4C99-BF62-4677F588C0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1700C1B4-ACEB-4882-A837-33ABA67F3C29}"/>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40573181-4D0A-4EAE-A811-60079616E3B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CFC3D1B-C6CE-4845-A732-7D664CEA9683}"/>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47819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06AE17-BA48-4941-83A2-BC12E40F256B}"/>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1E3C0C7-06DC-47EE-ACCD-D2445F666FC7}"/>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1433C52-7E3C-443B-8DE2-63562F8D21AD}"/>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624F918B-70C5-49D3-9EC5-BF8550FA306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24CE3EC-6578-45BE-A5CB-EF475BD3013E}"/>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3170192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7B691B9-50BE-4E69-AF45-DA65DE01A00E}"/>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28433ED9-33B2-4F49-AEE3-AFEAB11E5E9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7604049-09DF-4BBA-AD85-6254F9C14E9B}"/>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AAE77C96-6B39-454B-A217-A0C8BCE3F7E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CD901AE-F55C-4788-A0FA-0430BFA03BC0}"/>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289380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E9FD6687-9084-43B8-BF7B-132A67FDFA57}" type="datetimeFigureOut">
              <a:rPr lang="en-GB" smtClean="0"/>
              <a:t>23/11/2022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33329421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9FD6687-9084-43B8-BF7B-132A67FDFA57}" type="datetimeFigureOut">
              <a:rPr lang="en-GB" smtClean="0"/>
              <a:t>23/11/2022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2959892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E9FD6687-9084-43B8-BF7B-132A67FDFA57}" type="datetimeFigureOut">
              <a:rPr lang="en-GB" smtClean="0"/>
              <a:t>23/11/2022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3012983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E9FD6687-9084-43B8-BF7B-132A67FDFA57}" type="datetimeFigureOut">
              <a:rPr lang="en-GB" smtClean="0"/>
              <a:t>23/11/2022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2551028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9"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1"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E9FD6687-9084-43B8-BF7B-132A67FDFA57}" type="datetimeFigureOut">
              <a:rPr lang="en-GB" smtClean="0"/>
              <a:t>23/11/2022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58049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E9FD6687-9084-43B8-BF7B-132A67FDFA57}" type="datetimeFigureOut">
              <a:rPr lang="en-GB" smtClean="0"/>
              <a:t>23/11/2022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3874371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D6687-9084-43B8-BF7B-132A67FDFA57}" type="datetimeFigureOut">
              <a:rPr lang="en-GB" smtClean="0"/>
              <a:t>23/11/2022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129939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9FD6687-9084-43B8-BF7B-132A67FDFA57}" type="datetimeFigureOut">
              <a:rPr lang="en-GB" smtClean="0"/>
              <a:t>23/11/2022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85626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57578E4-ADB1-4D0F-96C1-A6F3CD29E40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4A5096E-E6F9-45D2-B47F-22AAEA9FB60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BFA0F65-EBD9-4C7C-B141-E081BD896647}"/>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86AD0A8D-B19D-4956-AF21-491687D2C65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5005808-A3BF-4CAB-8623-7C11C07026B0}"/>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2503087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E9FD6687-9084-43B8-BF7B-132A67FDFA57}" type="datetimeFigureOut">
              <a:rPr lang="en-GB" smtClean="0"/>
              <a:t>23/11/2022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4047064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9FD6687-9084-43B8-BF7B-132A67FDFA57}" type="datetimeFigureOut">
              <a:rPr lang="en-GB" smtClean="0"/>
              <a:t>23/11/2022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637073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9FD6687-9084-43B8-BF7B-132A67FDFA57}" type="datetimeFigureOut">
              <a:rPr lang="en-GB" smtClean="0"/>
              <a:t>23/11/2022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99D150-D850-4F03-8F1E-56D7DB6B7E17}" type="slidenum">
              <a:rPr lang="en-GB" smtClean="0"/>
              <a:t>‹#›</a:t>
            </a:fld>
            <a:endParaRPr lang="en-GB"/>
          </a:p>
        </p:txBody>
      </p:sp>
    </p:spTree>
    <p:extLst>
      <p:ext uri="{BB962C8B-B14F-4D97-AF65-F5344CB8AC3E}">
        <p14:creationId xmlns:p14="http://schemas.microsoft.com/office/powerpoint/2010/main" val="457790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744D3E-50EC-479C-9319-5D19561FDAB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4250CD5-4700-4F58-BA8B-FB0C59321F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7170C24-38D3-4810-A5E8-3AAA3C31C883}"/>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4D71BBE0-68C2-494C-B697-5093EE886D6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02C04C4-F1F1-479A-B0A6-12C7AFE8EF93}"/>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431154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6AC992-0A99-462F-9AEE-555819ABD91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5A5D70E-91C8-49AF-A965-D64596D9BEF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876E5FB-AD7B-4647-9C48-FA42E23045E7}"/>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DC38B20-DAD3-4839-8A40-D0B62D937A15}"/>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6" name="Plassholder for bunntekst 5">
            <a:extLst>
              <a:ext uri="{FF2B5EF4-FFF2-40B4-BE49-F238E27FC236}">
                <a16:creationId xmlns:a16="http://schemas.microsoft.com/office/drawing/2014/main" id="{5CB2DB0E-A054-47A1-B4A7-19296797F2C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229A76E-DA3D-45F3-9CBE-8B2E6C0A149F}"/>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214820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1FF73C-EC17-43B0-989B-BB13B36F73E0}"/>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5735693-70F8-40CD-96E5-03870AA436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23A28F4-BEC8-4ECE-887C-0497533F843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3378040B-7DAF-46DB-877B-31977AC12D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DC527CE-C6EE-453B-8CFE-00A3D529E302}"/>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48ECACC-136A-4512-B7FA-603532061FDF}"/>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8" name="Plassholder for bunntekst 7">
            <a:extLst>
              <a:ext uri="{FF2B5EF4-FFF2-40B4-BE49-F238E27FC236}">
                <a16:creationId xmlns:a16="http://schemas.microsoft.com/office/drawing/2014/main" id="{3F107B7A-7BA3-4F6A-A59A-F0CA101E5B3F}"/>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903D6BE5-10C9-49D8-8EA5-D048752BE28A}"/>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1676415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538485-9568-44BF-A854-229D48B9A2AA}"/>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037CCBA-D80F-4583-B326-D63285FFBA94}"/>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4" name="Plassholder for bunntekst 3">
            <a:extLst>
              <a:ext uri="{FF2B5EF4-FFF2-40B4-BE49-F238E27FC236}">
                <a16:creationId xmlns:a16="http://schemas.microsoft.com/office/drawing/2014/main" id="{DFAF052E-C18F-4D71-B362-E3E7F3C71D4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2FF382EF-6EB7-4D1F-936E-A771778F02B7}"/>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261411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22B7555-A909-4C47-AAF0-CE04D240A70E}"/>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3" name="Plassholder for bunntekst 2">
            <a:extLst>
              <a:ext uri="{FF2B5EF4-FFF2-40B4-BE49-F238E27FC236}">
                <a16:creationId xmlns:a16="http://schemas.microsoft.com/office/drawing/2014/main" id="{A5D12508-BDBC-4857-99AB-349D3D064088}"/>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672F620-00D9-4865-8E00-7ACB066E4381}"/>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189587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043A8C-1EA7-427F-B121-083925A9E6B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63A0E6FA-0827-4CBD-860E-AA25F759E2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F584D3C0-9582-4168-A66F-8C3CCDFD5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34CD65E-429D-46EB-9358-15141C061C7F}"/>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6" name="Plassholder for bunntekst 5">
            <a:extLst>
              <a:ext uri="{FF2B5EF4-FFF2-40B4-BE49-F238E27FC236}">
                <a16:creationId xmlns:a16="http://schemas.microsoft.com/office/drawing/2014/main" id="{1F082F8F-3B6F-4EF2-BDF0-4F609AB02D9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5C56791-9A8E-43DF-A510-51A62F4A8339}"/>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330967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9EFA1D-F8FF-42A9-8710-B6D8A5A39234}"/>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D1CFD84-226C-4438-9C6B-A88CBB7CCD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CDF7E76F-2636-4FCF-9445-D148BAF82B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6BF4E063-C5AE-4DB4-B0E8-D2E68C0A2BD6}"/>
              </a:ext>
            </a:extLst>
          </p:cNvPr>
          <p:cNvSpPr>
            <a:spLocks noGrp="1"/>
          </p:cNvSpPr>
          <p:nvPr>
            <p:ph type="dt" sz="half" idx="10"/>
          </p:nvPr>
        </p:nvSpPr>
        <p:spPr/>
        <p:txBody>
          <a:bodyPr/>
          <a:lstStyle/>
          <a:p>
            <a:fld id="{04330801-C1B1-4024-9D86-336FA5FAF46D}" type="datetimeFigureOut">
              <a:rPr lang="nb-NO" smtClean="0"/>
              <a:t>23.11.2022</a:t>
            </a:fld>
            <a:endParaRPr lang="nb-NO"/>
          </a:p>
        </p:txBody>
      </p:sp>
      <p:sp>
        <p:nvSpPr>
          <p:cNvPr id="6" name="Plassholder for bunntekst 5">
            <a:extLst>
              <a:ext uri="{FF2B5EF4-FFF2-40B4-BE49-F238E27FC236}">
                <a16:creationId xmlns:a16="http://schemas.microsoft.com/office/drawing/2014/main" id="{38B40405-DC56-478D-86C6-DD03CE24776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A733AE0-89FD-4E9D-A1F4-36A9C1247945}"/>
              </a:ext>
            </a:extLst>
          </p:cNvPr>
          <p:cNvSpPr>
            <a:spLocks noGrp="1"/>
          </p:cNvSpPr>
          <p:nvPr>
            <p:ph type="sldNum" sz="quarter" idx="12"/>
          </p:nvPr>
        </p:nvSpPr>
        <p:spPr/>
        <p:txBody>
          <a:bodyPr/>
          <a:lstStyle/>
          <a:p>
            <a:fld id="{0DEE47DE-9306-43F1-86FF-B8F088CE4E6E}" type="slidenum">
              <a:rPr lang="nb-NO" smtClean="0"/>
              <a:t>‹#›</a:t>
            </a:fld>
            <a:endParaRPr lang="nb-NO"/>
          </a:p>
        </p:txBody>
      </p:sp>
    </p:spTree>
    <p:extLst>
      <p:ext uri="{BB962C8B-B14F-4D97-AF65-F5344CB8AC3E}">
        <p14:creationId xmlns:p14="http://schemas.microsoft.com/office/powerpoint/2010/main" val="82826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3E10F74F-005F-4DA6-B82A-74C2E03DC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827CEE61-75BB-4455-AA15-3971A5B1D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B4FD834-7B60-401A-969C-EEAE32481C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330801-C1B1-4024-9D86-336FA5FAF46D}" type="datetimeFigureOut">
              <a:rPr lang="nb-NO" smtClean="0"/>
              <a:t>23.11.2022</a:t>
            </a:fld>
            <a:endParaRPr lang="nb-NO"/>
          </a:p>
        </p:txBody>
      </p:sp>
      <p:sp>
        <p:nvSpPr>
          <p:cNvPr id="5" name="Plassholder for bunntekst 4">
            <a:extLst>
              <a:ext uri="{FF2B5EF4-FFF2-40B4-BE49-F238E27FC236}">
                <a16:creationId xmlns:a16="http://schemas.microsoft.com/office/drawing/2014/main" id="{8ACA3E33-C91A-4D18-A9D4-8F952E19A4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026A82E1-1B4D-449E-8033-09C9EB9D61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E47DE-9306-43F1-86FF-B8F088CE4E6E}" type="slidenum">
              <a:rPr lang="nb-NO" smtClean="0"/>
              <a:t>‹#›</a:t>
            </a:fld>
            <a:endParaRPr lang="nb-NO"/>
          </a:p>
        </p:txBody>
      </p:sp>
    </p:spTree>
    <p:extLst>
      <p:ext uri="{BB962C8B-B14F-4D97-AF65-F5344CB8AC3E}">
        <p14:creationId xmlns:p14="http://schemas.microsoft.com/office/powerpoint/2010/main" val="556064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FD6687-9084-43B8-BF7B-132A67FDFA57}" type="datetimeFigureOut">
              <a:rPr lang="en-GB" smtClean="0"/>
              <a:t>23/11/2022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99D150-D850-4F03-8F1E-56D7DB6B7E17}" type="slidenum">
              <a:rPr lang="en-GB" smtClean="0"/>
              <a:t>‹#›</a:t>
            </a:fld>
            <a:endParaRPr lang="en-GB"/>
          </a:p>
        </p:txBody>
      </p:sp>
    </p:spTree>
    <p:extLst>
      <p:ext uri="{BB962C8B-B14F-4D97-AF65-F5344CB8AC3E}">
        <p14:creationId xmlns:p14="http://schemas.microsoft.com/office/powerpoint/2010/main" val="3827537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3A45083-1F99-4133-BB7D-1085F85B4C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143500" cy="6858000"/>
          </a:xfrm>
          <a:prstGeom prst="rect">
            <a:avLst/>
          </a:prstGeom>
        </p:spPr>
      </p:pic>
      <p:pic>
        <p:nvPicPr>
          <p:cNvPr id="5" name="Bilde 4">
            <a:extLst>
              <a:ext uri="{FF2B5EF4-FFF2-40B4-BE49-F238E27FC236}">
                <a16:creationId xmlns:a16="http://schemas.microsoft.com/office/drawing/2014/main" id="{106B43D1-46A4-4976-A89C-F2ACD841F2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1798" y="219842"/>
            <a:ext cx="7022093" cy="2440448"/>
          </a:xfrm>
          <a:prstGeom prst="rect">
            <a:avLst/>
          </a:prstGeom>
        </p:spPr>
      </p:pic>
      <p:sp>
        <p:nvSpPr>
          <p:cNvPr id="8" name="TekstSylinder 7">
            <a:extLst>
              <a:ext uri="{FF2B5EF4-FFF2-40B4-BE49-F238E27FC236}">
                <a16:creationId xmlns:a16="http://schemas.microsoft.com/office/drawing/2014/main" id="{EEE82427-55C1-4138-A598-06604F5F3A0C}"/>
              </a:ext>
            </a:extLst>
          </p:cNvPr>
          <p:cNvSpPr txBox="1"/>
          <p:nvPr/>
        </p:nvSpPr>
        <p:spPr>
          <a:xfrm>
            <a:off x="5524125" y="3067847"/>
            <a:ext cx="6322979" cy="1323439"/>
          </a:xfrm>
          <a:prstGeom prst="rect">
            <a:avLst/>
          </a:prstGeom>
          <a:noFill/>
        </p:spPr>
        <p:txBody>
          <a:bodyPr wrap="square" rtlCol="0">
            <a:spAutoFit/>
          </a:bodyPr>
          <a:lstStyle/>
          <a:p>
            <a:r>
              <a:rPr lang="nb-NO" sz="2000" i="1" dirty="0"/>
              <a:t>Forum for natur og friluftsliv (FNF) er et samarbeidsforum mellom natur- og friluftslivsorganisasjoner på fylkesnivå. Formålet er å styrke organisasjonenes arbeid med å ivareta natur- og friluftslivsinteressene i aktuelle saker</a:t>
            </a:r>
            <a:r>
              <a:rPr lang="nb-NO" sz="2000" b="1" i="1" dirty="0"/>
              <a:t>. </a:t>
            </a:r>
          </a:p>
        </p:txBody>
      </p:sp>
      <p:pic>
        <p:nvPicPr>
          <p:cNvPr id="4" name="Bilde 3">
            <a:extLst>
              <a:ext uri="{FF2B5EF4-FFF2-40B4-BE49-F238E27FC236}">
                <a16:creationId xmlns:a16="http://schemas.microsoft.com/office/drawing/2014/main" id="{B95CCC5B-D417-4098-9A81-74ED848F68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0839" y="4798843"/>
            <a:ext cx="1560711" cy="713294"/>
          </a:xfrm>
          <a:prstGeom prst="rect">
            <a:avLst/>
          </a:prstGeom>
        </p:spPr>
      </p:pic>
      <p:pic>
        <p:nvPicPr>
          <p:cNvPr id="7" name="Bilde 6">
            <a:extLst>
              <a:ext uri="{FF2B5EF4-FFF2-40B4-BE49-F238E27FC236}">
                <a16:creationId xmlns:a16="http://schemas.microsoft.com/office/drawing/2014/main" id="{CB65FD57-BDFF-43A2-A8B0-AC88C69528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07991" y="4686333"/>
            <a:ext cx="3511600" cy="1140051"/>
          </a:xfrm>
          <a:prstGeom prst="rect">
            <a:avLst/>
          </a:prstGeom>
        </p:spPr>
      </p:pic>
      <p:pic>
        <p:nvPicPr>
          <p:cNvPr id="9" name="Bilde 8">
            <a:extLst>
              <a:ext uri="{FF2B5EF4-FFF2-40B4-BE49-F238E27FC236}">
                <a16:creationId xmlns:a16="http://schemas.microsoft.com/office/drawing/2014/main" id="{C79763A4-AA11-40B8-A752-84C121AACEC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90839" y="6121432"/>
            <a:ext cx="3115326" cy="371888"/>
          </a:xfrm>
          <a:prstGeom prst="rect">
            <a:avLst/>
          </a:prstGeom>
        </p:spPr>
      </p:pic>
      <p:pic>
        <p:nvPicPr>
          <p:cNvPr id="10" name="Bilde 9">
            <a:extLst>
              <a:ext uri="{FF2B5EF4-FFF2-40B4-BE49-F238E27FC236}">
                <a16:creationId xmlns:a16="http://schemas.microsoft.com/office/drawing/2014/main" id="{B69A99CD-0C6F-401C-AD8C-F93608AC43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51682" y="6029984"/>
            <a:ext cx="2267909" cy="554784"/>
          </a:xfrm>
          <a:prstGeom prst="rect">
            <a:avLst/>
          </a:prstGeom>
        </p:spPr>
      </p:pic>
    </p:spTree>
    <p:extLst>
      <p:ext uri="{BB962C8B-B14F-4D97-AF65-F5344CB8AC3E}">
        <p14:creationId xmlns:p14="http://schemas.microsoft.com/office/powerpoint/2010/main" val="2810865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D118D3-4A01-6BBA-25C9-66FAB108342F}"/>
              </a:ext>
            </a:extLst>
          </p:cNvPr>
          <p:cNvSpPr>
            <a:spLocks noGrp="1"/>
          </p:cNvSpPr>
          <p:nvPr>
            <p:ph type="title"/>
          </p:nvPr>
        </p:nvSpPr>
        <p:spPr/>
        <p:txBody>
          <a:bodyPr/>
          <a:lstStyle/>
          <a:p>
            <a:endParaRPr lang="nb-NO"/>
          </a:p>
        </p:txBody>
      </p:sp>
      <p:pic>
        <p:nvPicPr>
          <p:cNvPr id="12" name="Plassholder for innhold 11" descr="Et bilde som inneholder fjell, himmel, utendørs, natur&#10;&#10;Automatisk generert beskrivelse">
            <a:extLst>
              <a:ext uri="{FF2B5EF4-FFF2-40B4-BE49-F238E27FC236}">
                <a16:creationId xmlns:a16="http://schemas.microsoft.com/office/drawing/2014/main" id="{3D01F943-8971-57F7-CC6B-2312586F4C4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14082" b="7658"/>
          <a:stretch/>
        </p:blipFill>
        <p:spPr>
          <a:xfrm>
            <a:off x="243715" y="0"/>
            <a:ext cx="11704570" cy="6869989"/>
          </a:xfrm>
        </p:spPr>
      </p:pic>
    </p:spTree>
    <p:extLst>
      <p:ext uri="{BB962C8B-B14F-4D97-AF65-F5344CB8AC3E}">
        <p14:creationId xmlns:p14="http://schemas.microsoft.com/office/powerpoint/2010/main" val="91840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18853C12-37E5-933A-9AA0-C00ECB503235}"/>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l="6875" t="11341" r="15690" b="6208"/>
          <a:stretch/>
        </p:blipFill>
        <p:spPr>
          <a:xfrm>
            <a:off x="1445207" y="643467"/>
            <a:ext cx="9301586" cy="5571066"/>
          </a:xfrm>
          <a:prstGeom prst="rect">
            <a:avLst/>
          </a:prstGeom>
        </p:spPr>
      </p:pic>
      <p:pic>
        <p:nvPicPr>
          <p:cNvPr id="6" name="Bilde 5">
            <a:extLst>
              <a:ext uri="{FF2B5EF4-FFF2-40B4-BE49-F238E27FC236}">
                <a16:creationId xmlns:a16="http://schemas.microsoft.com/office/drawing/2014/main" id="{0ABBE1E5-B513-E115-7E0D-FCAD4A43E6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22706" y="186227"/>
            <a:ext cx="1731414" cy="914479"/>
          </a:xfrm>
          <a:prstGeom prst="rect">
            <a:avLst/>
          </a:prstGeom>
        </p:spPr>
      </p:pic>
    </p:spTree>
    <p:extLst>
      <p:ext uri="{BB962C8B-B14F-4D97-AF65-F5344CB8AC3E}">
        <p14:creationId xmlns:p14="http://schemas.microsoft.com/office/powerpoint/2010/main" val="2341706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F14A26D2-8318-BA3C-D9B2-A7D703E0530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3534" t="11667" r="13995" b="8865"/>
          <a:stretch/>
        </p:blipFill>
        <p:spPr>
          <a:xfrm>
            <a:off x="956807" y="643466"/>
            <a:ext cx="10278386" cy="5571067"/>
          </a:xfrm>
          <a:prstGeom prst="rect">
            <a:avLst/>
          </a:prstGeom>
        </p:spPr>
      </p:pic>
      <p:pic>
        <p:nvPicPr>
          <p:cNvPr id="6" name="Bilde 5">
            <a:extLst>
              <a:ext uri="{FF2B5EF4-FFF2-40B4-BE49-F238E27FC236}">
                <a16:creationId xmlns:a16="http://schemas.microsoft.com/office/drawing/2014/main" id="{303F1A39-EC7A-2DE2-7D2D-08E2ED7952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75562" y="186226"/>
            <a:ext cx="1731414" cy="914479"/>
          </a:xfrm>
          <a:prstGeom prst="rect">
            <a:avLst/>
          </a:prstGeom>
        </p:spPr>
      </p:pic>
    </p:spTree>
    <p:extLst>
      <p:ext uri="{BB962C8B-B14F-4D97-AF65-F5344CB8AC3E}">
        <p14:creationId xmlns:p14="http://schemas.microsoft.com/office/powerpoint/2010/main" val="3901649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AD63BB51-AED5-7B7F-3027-262FCA7D74A3}"/>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7745" t="11426" r="11821" b="5242"/>
          <a:stretch/>
        </p:blipFill>
        <p:spPr>
          <a:xfrm>
            <a:off x="1316154" y="643466"/>
            <a:ext cx="9559691" cy="5571067"/>
          </a:xfrm>
          <a:prstGeom prst="rect">
            <a:avLst/>
          </a:prstGeom>
        </p:spPr>
      </p:pic>
      <p:pic>
        <p:nvPicPr>
          <p:cNvPr id="6" name="Bilde 5">
            <a:extLst>
              <a:ext uri="{FF2B5EF4-FFF2-40B4-BE49-F238E27FC236}">
                <a16:creationId xmlns:a16="http://schemas.microsoft.com/office/drawing/2014/main" id="{B2DFB827-1674-A1CB-0EDA-3F09675D9A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5768" y="186226"/>
            <a:ext cx="1731414" cy="914479"/>
          </a:xfrm>
          <a:prstGeom prst="rect">
            <a:avLst/>
          </a:prstGeom>
        </p:spPr>
      </p:pic>
    </p:spTree>
    <p:extLst>
      <p:ext uri="{BB962C8B-B14F-4D97-AF65-F5344CB8AC3E}">
        <p14:creationId xmlns:p14="http://schemas.microsoft.com/office/powerpoint/2010/main" val="6863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1BA3CE42-35EB-93F3-375C-0C788BCBFF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0293" y="2971760"/>
            <a:ext cx="1731414" cy="914479"/>
          </a:xfrm>
          <a:prstGeom prst="rect">
            <a:avLst/>
          </a:prstGeom>
        </p:spPr>
      </p:pic>
      <p:pic>
        <p:nvPicPr>
          <p:cNvPr id="4" name="Bilde 3">
            <a:extLst>
              <a:ext uri="{FF2B5EF4-FFF2-40B4-BE49-F238E27FC236}">
                <a16:creationId xmlns:a16="http://schemas.microsoft.com/office/drawing/2014/main" id="{A3D3AE03-835E-11A2-9DD2-A701EE53E0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0293" y="2971760"/>
            <a:ext cx="1731414" cy="914479"/>
          </a:xfrm>
          <a:prstGeom prst="rect">
            <a:avLst/>
          </a:prstGeom>
        </p:spPr>
      </p:pic>
      <p:pic>
        <p:nvPicPr>
          <p:cNvPr id="5" name="Bilde 4">
            <a:extLst>
              <a:ext uri="{FF2B5EF4-FFF2-40B4-BE49-F238E27FC236}">
                <a16:creationId xmlns:a16="http://schemas.microsoft.com/office/drawing/2014/main" id="{E9AAEB93-4A13-4482-CF3A-E22BC9B3B2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0293" y="2971760"/>
            <a:ext cx="1731414" cy="914479"/>
          </a:xfrm>
          <a:prstGeom prst="rect">
            <a:avLst/>
          </a:prstGeom>
        </p:spPr>
      </p:pic>
      <p:sp>
        <p:nvSpPr>
          <p:cNvPr id="2" name="Tittel 1">
            <a:extLst>
              <a:ext uri="{FF2B5EF4-FFF2-40B4-BE49-F238E27FC236}">
                <a16:creationId xmlns:a16="http://schemas.microsoft.com/office/drawing/2014/main" id="{F391B61F-8E29-4913-919D-274F91A7DBA6}"/>
              </a:ext>
            </a:extLst>
          </p:cNvPr>
          <p:cNvSpPr>
            <a:spLocks noGrp="1"/>
          </p:cNvSpPr>
          <p:nvPr>
            <p:ph type="title"/>
          </p:nvPr>
        </p:nvSpPr>
        <p:spPr/>
        <p:txBody>
          <a:bodyPr/>
          <a:lstStyle/>
          <a:p>
            <a:endParaRPr lang="nb-NO" dirty="0"/>
          </a:p>
        </p:txBody>
      </p:sp>
      <p:pic>
        <p:nvPicPr>
          <p:cNvPr id="7" name="Bilde 6">
            <a:extLst>
              <a:ext uri="{FF2B5EF4-FFF2-40B4-BE49-F238E27FC236}">
                <a16:creationId xmlns:a16="http://schemas.microsoft.com/office/drawing/2014/main" id="{D0847085-2CCD-44F1-A755-8D8B1345A0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0859" t="11833" r="15774" b="6456"/>
          <a:stretch/>
        </p:blipFill>
        <p:spPr>
          <a:xfrm>
            <a:off x="245660" y="136477"/>
            <a:ext cx="8944968" cy="5603757"/>
          </a:xfrm>
          <a:prstGeom prst="rect">
            <a:avLst/>
          </a:prstGeom>
        </p:spPr>
      </p:pic>
      <p:sp>
        <p:nvSpPr>
          <p:cNvPr id="10" name="Plassholder for innhold 9">
            <a:extLst>
              <a:ext uri="{FF2B5EF4-FFF2-40B4-BE49-F238E27FC236}">
                <a16:creationId xmlns:a16="http://schemas.microsoft.com/office/drawing/2014/main" id="{0237317F-8D84-4389-BB25-F14252DD0958}"/>
              </a:ext>
            </a:extLst>
          </p:cNvPr>
          <p:cNvSpPr>
            <a:spLocks noGrp="1"/>
          </p:cNvSpPr>
          <p:nvPr>
            <p:ph idx="1"/>
          </p:nvPr>
        </p:nvSpPr>
        <p:spPr/>
        <p:txBody>
          <a:bodyPr/>
          <a:lstStyle/>
          <a:p>
            <a:endParaRPr lang="nb-NO" dirty="0"/>
          </a:p>
        </p:txBody>
      </p:sp>
      <p:pic>
        <p:nvPicPr>
          <p:cNvPr id="11" name="Bilde 10">
            <a:extLst>
              <a:ext uri="{FF2B5EF4-FFF2-40B4-BE49-F238E27FC236}">
                <a16:creationId xmlns:a16="http://schemas.microsoft.com/office/drawing/2014/main" id="{D51EA27F-252D-4D95-A724-6FAC8115D4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7537" y="3533039"/>
            <a:ext cx="4865030" cy="3188484"/>
          </a:xfrm>
          <a:prstGeom prst="rect">
            <a:avLst/>
          </a:prstGeom>
        </p:spPr>
      </p:pic>
      <p:pic>
        <p:nvPicPr>
          <p:cNvPr id="6" name="Bilde 5">
            <a:extLst>
              <a:ext uri="{FF2B5EF4-FFF2-40B4-BE49-F238E27FC236}">
                <a16:creationId xmlns:a16="http://schemas.microsoft.com/office/drawing/2014/main" id="{666B951F-0451-21DF-D6F4-3A38BBD830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1153" y="295878"/>
            <a:ext cx="1731414" cy="914479"/>
          </a:xfrm>
          <a:prstGeom prst="rect">
            <a:avLst/>
          </a:prstGeom>
        </p:spPr>
      </p:pic>
    </p:spTree>
    <p:extLst>
      <p:ext uri="{BB962C8B-B14F-4D97-AF65-F5344CB8AC3E}">
        <p14:creationId xmlns:p14="http://schemas.microsoft.com/office/powerpoint/2010/main" val="2299944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848E50-B095-1A48-7F71-BED832D1C53B}"/>
              </a:ext>
            </a:extLst>
          </p:cNvPr>
          <p:cNvSpPr>
            <a:spLocks noGrp="1"/>
          </p:cNvSpPr>
          <p:nvPr>
            <p:ph type="title"/>
          </p:nvPr>
        </p:nvSpPr>
        <p:spPr/>
        <p:txBody>
          <a:bodyPr/>
          <a:lstStyle/>
          <a:p>
            <a:endParaRPr lang="nb-NO"/>
          </a:p>
        </p:txBody>
      </p:sp>
      <p:pic>
        <p:nvPicPr>
          <p:cNvPr id="5" name="Plassholder for innhold 4">
            <a:extLst>
              <a:ext uri="{FF2B5EF4-FFF2-40B4-BE49-F238E27FC236}">
                <a16:creationId xmlns:a16="http://schemas.microsoft.com/office/drawing/2014/main" id="{A400C6AB-061E-9D8A-F6B7-EC9768D3BD6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6984" t="10460" r="18343" b="6692"/>
          <a:stretch/>
        </p:blipFill>
        <p:spPr>
          <a:xfrm>
            <a:off x="1534510" y="223345"/>
            <a:ext cx="8681545" cy="6255819"/>
          </a:xfrm>
        </p:spPr>
      </p:pic>
    </p:spTree>
    <p:extLst>
      <p:ext uri="{BB962C8B-B14F-4D97-AF65-F5344CB8AC3E}">
        <p14:creationId xmlns:p14="http://schemas.microsoft.com/office/powerpoint/2010/main" val="2964800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B946F9D7-DA5D-1DDF-8104-6F9CB65028D1}"/>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0191" t="11908" r="12772" b="6450"/>
          <a:stretch/>
        </p:blipFill>
        <p:spPr>
          <a:xfrm>
            <a:off x="1423262" y="643466"/>
            <a:ext cx="9816617" cy="5851927"/>
          </a:xfrm>
          <a:prstGeom prst="rect">
            <a:avLst/>
          </a:prstGeom>
        </p:spPr>
      </p:pic>
      <p:pic>
        <p:nvPicPr>
          <p:cNvPr id="6" name="Bilde 5">
            <a:extLst>
              <a:ext uri="{FF2B5EF4-FFF2-40B4-BE49-F238E27FC236}">
                <a16:creationId xmlns:a16="http://schemas.microsoft.com/office/drawing/2014/main" id="{A0160F9A-DCCE-5A8E-4BCA-3B62692461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7603" y="186226"/>
            <a:ext cx="1731414" cy="914479"/>
          </a:xfrm>
          <a:prstGeom prst="rect">
            <a:avLst/>
          </a:prstGeom>
        </p:spPr>
      </p:pic>
    </p:spTree>
    <p:extLst>
      <p:ext uri="{BB962C8B-B14F-4D97-AF65-F5344CB8AC3E}">
        <p14:creationId xmlns:p14="http://schemas.microsoft.com/office/powerpoint/2010/main" val="282922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a:extLst>
              <a:ext uri="{FF2B5EF4-FFF2-40B4-BE49-F238E27FC236}">
                <a16:creationId xmlns:a16="http://schemas.microsoft.com/office/drawing/2014/main" id="{5B6E8213-CF24-925E-589C-41B0533F2FC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6848" t="10460" r="18071" b="6933"/>
          <a:stretch/>
        </p:blipFill>
        <p:spPr>
          <a:xfrm>
            <a:off x="2194575" y="643466"/>
            <a:ext cx="7802850" cy="5571067"/>
          </a:xfrm>
          <a:prstGeom prst="rect">
            <a:avLst/>
          </a:prstGeom>
        </p:spPr>
      </p:pic>
    </p:spTree>
    <p:extLst>
      <p:ext uri="{BB962C8B-B14F-4D97-AF65-F5344CB8AC3E}">
        <p14:creationId xmlns:p14="http://schemas.microsoft.com/office/powerpoint/2010/main" val="243584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49A2E627-23D1-B259-960A-B708FA915F8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98636" y="-1"/>
            <a:ext cx="4898826" cy="6851507"/>
          </a:xfrm>
          <a:prstGeom prst="rect">
            <a:avLst/>
          </a:prstGeom>
        </p:spPr>
      </p:pic>
    </p:spTree>
    <p:extLst>
      <p:ext uri="{BB962C8B-B14F-4D97-AF65-F5344CB8AC3E}">
        <p14:creationId xmlns:p14="http://schemas.microsoft.com/office/powerpoint/2010/main" val="2264148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E54E3F2-9468-ECE3-65CD-AB32E2B17477}"/>
              </a:ext>
            </a:extLst>
          </p:cNvPr>
          <p:cNvSpPr>
            <a:spLocks noGrp="1"/>
          </p:cNvSpPr>
          <p:nvPr>
            <p:ph type="title"/>
          </p:nvPr>
        </p:nvSpPr>
        <p:spPr/>
        <p:txBody>
          <a:bodyPr/>
          <a:lstStyle/>
          <a:p>
            <a:endParaRPr lang="nb-NO"/>
          </a:p>
        </p:txBody>
      </p:sp>
      <p:pic>
        <p:nvPicPr>
          <p:cNvPr id="5" name="Bilde 4">
            <a:extLst>
              <a:ext uri="{FF2B5EF4-FFF2-40B4-BE49-F238E27FC236}">
                <a16:creationId xmlns:a16="http://schemas.microsoft.com/office/drawing/2014/main" id="{BD5A8178-8854-5CED-BE76-4419076B89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207" t="11800" r="12845" b="9931"/>
          <a:stretch/>
        </p:blipFill>
        <p:spPr>
          <a:xfrm>
            <a:off x="457200" y="33794"/>
            <a:ext cx="9869214" cy="5367666"/>
          </a:xfrm>
          <a:prstGeom prst="rect">
            <a:avLst/>
          </a:prstGeom>
        </p:spPr>
      </p:pic>
      <p:sp>
        <p:nvSpPr>
          <p:cNvPr id="9" name="Plassholder for innhold 8">
            <a:extLst>
              <a:ext uri="{FF2B5EF4-FFF2-40B4-BE49-F238E27FC236}">
                <a16:creationId xmlns:a16="http://schemas.microsoft.com/office/drawing/2014/main" id="{E2E3ACFD-AEE3-7129-D0E2-1387E65CCB4A}"/>
              </a:ext>
            </a:extLst>
          </p:cNvPr>
          <p:cNvSpPr>
            <a:spLocks noGrp="1"/>
          </p:cNvSpPr>
          <p:nvPr>
            <p:ph idx="1"/>
          </p:nvPr>
        </p:nvSpPr>
        <p:spPr/>
        <p:txBody>
          <a:bodyPr/>
          <a:lstStyle/>
          <a:p>
            <a:endParaRPr lang="nb-NO" dirty="0"/>
          </a:p>
        </p:txBody>
      </p:sp>
      <p:pic>
        <p:nvPicPr>
          <p:cNvPr id="10" name="Bilde 9">
            <a:extLst>
              <a:ext uri="{FF2B5EF4-FFF2-40B4-BE49-F238E27FC236}">
                <a16:creationId xmlns:a16="http://schemas.microsoft.com/office/drawing/2014/main" id="{1F29E429-55EF-BB0D-EB48-97DD747564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8209" r="22536" b="19154"/>
          <a:stretch/>
        </p:blipFill>
        <p:spPr>
          <a:xfrm>
            <a:off x="2540856" y="3609628"/>
            <a:ext cx="8489751" cy="3248372"/>
          </a:xfrm>
          <a:prstGeom prst="rect">
            <a:avLst/>
          </a:prstGeom>
        </p:spPr>
      </p:pic>
    </p:spTree>
    <p:extLst>
      <p:ext uri="{BB962C8B-B14F-4D97-AF65-F5344CB8AC3E}">
        <p14:creationId xmlns:p14="http://schemas.microsoft.com/office/powerpoint/2010/main" val="74351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5">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38199" y="4669978"/>
            <a:ext cx="10093657" cy="1173700"/>
          </a:xfrm>
        </p:spPr>
        <p:txBody>
          <a:bodyPr anchor="t">
            <a:normAutofit/>
          </a:bodyPr>
          <a:lstStyle/>
          <a:p>
            <a:r>
              <a:rPr lang="nb-NO" sz="3600" dirty="0">
                <a:solidFill>
                  <a:schemeClr val="bg1"/>
                </a:solidFill>
              </a:rPr>
              <a:t>Arealpolitikk – bruken av landet, bruken av Innlandet</a:t>
            </a:r>
          </a:p>
        </p:txBody>
      </p:sp>
      <p:pic>
        <p:nvPicPr>
          <p:cNvPr id="4" name="Plassholder for innhold 3"/>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80962" y="-33043"/>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7" name="Bilde 16">
            <a:extLst>
              <a:ext uri="{FF2B5EF4-FFF2-40B4-BE49-F238E27FC236}">
                <a16:creationId xmlns:a16="http://schemas.microsoft.com/office/drawing/2014/main" id="{FBAC43A4-4349-4E8C-97E0-7F62654C85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3999" y="-90162"/>
            <a:ext cx="3015804" cy="4054855"/>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3" name="Bilde 2">
            <a:extLst>
              <a:ext uri="{FF2B5EF4-FFF2-40B4-BE49-F238E27FC236}">
                <a16:creationId xmlns:a16="http://schemas.microsoft.com/office/drawing/2014/main" id="{913E92F6-7585-4466-B2D7-8C4E6B5C25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11" name="Bilde 10">
            <a:extLst>
              <a:ext uri="{FF2B5EF4-FFF2-40B4-BE49-F238E27FC236}">
                <a16:creationId xmlns:a16="http://schemas.microsoft.com/office/drawing/2014/main" id="{39832268-F3F9-480C-9771-5CE219DAC18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28961" y="-23238"/>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43" name="Group 37">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39" name="Freeform: Shape 38">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39">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1" name="Content Placeholder 18">
            <a:extLst>
              <a:ext uri="{FF2B5EF4-FFF2-40B4-BE49-F238E27FC236}">
                <a16:creationId xmlns:a16="http://schemas.microsoft.com/office/drawing/2014/main" id="{0929DAC5-BE29-448F-8448-A33FC1FD6B09}"/>
              </a:ext>
            </a:extLst>
          </p:cNvPr>
          <p:cNvSpPr>
            <a:spLocks noGrp="1"/>
          </p:cNvSpPr>
          <p:nvPr>
            <p:ph idx="1"/>
          </p:nvPr>
        </p:nvSpPr>
        <p:spPr>
          <a:xfrm>
            <a:off x="5664201" y="4766266"/>
            <a:ext cx="5692774" cy="1080000"/>
          </a:xfrm>
        </p:spPr>
        <p:txBody>
          <a:bodyPr>
            <a:normAutofit/>
          </a:bodyPr>
          <a:lstStyle/>
          <a:p>
            <a:endParaRPr lang="en-US" sz="2400" dirty="0">
              <a:solidFill>
                <a:schemeClr val="bg1">
                  <a:alpha val="80000"/>
                </a:schemeClr>
              </a:solidFill>
            </a:endParaRPr>
          </a:p>
        </p:txBody>
      </p:sp>
      <p:sp>
        <p:nvSpPr>
          <p:cNvPr id="15" name="TekstSylinder 14">
            <a:extLst>
              <a:ext uri="{FF2B5EF4-FFF2-40B4-BE49-F238E27FC236}">
                <a16:creationId xmlns:a16="http://schemas.microsoft.com/office/drawing/2014/main" id="{71EDF5E9-425D-4492-92F7-44317962DAE3}"/>
              </a:ext>
            </a:extLst>
          </p:cNvPr>
          <p:cNvSpPr txBox="1"/>
          <p:nvPr/>
        </p:nvSpPr>
        <p:spPr>
          <a:xfrm>
            <a:off x="3036163" y="3246553"/>
            <a:ext cx="6107836" cy="369332"/>
          </a:xfrm>
          <a:prstGeom prst="rect">
            <a:avLst/>
          </a:prstGeom>
          <a:noFill/>
        </p:spPr>
        <p:txBody>
          <a:bodyPr wrap="square">
            <a:spAutoFit/>
          </a:bodyPr>
          <a:lstStyle/>
          <a:p>
            <a:pPr>
              <a:spcAft>
                <a:spcPts val="600"/>
              </a:spcAft>
            </a:pPr>
            <a:r>
              <a:rPr lang="nb-NO"/>
              <a:t> </a:t>
            </a:r>
          </a:p>
        </p:txBody>
      </p:sp>
    </p:spTree>
    <p:extLst>
      <p:ext uri="{BB962C8B-B14F-4D97-AF65-F5344CB8AC3E}">
        <p14:creationId xmlns:p14="http://schemas.microsoft.com/office/powerpoint/2010/main" val="2069524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59823D-5817-4974-B4C3-CE3D47D9786E}"/>
              </a:ext>
            </a:extLst>
          </p:cNvPr>
          <p:cNvSpPr>
            <a:spLocks noGrp="1"/>
          </p:cNvSpPr>
          <p:nvPr>
            <p:ph type="title"/>
          </p:nvPr>
        </p:nvSpPr>
        <p:spPr/>
        <p:txBody>
          <a:bodyPr>
            <a:normAutofit/>
          </a:bodyPr>
          <a:lstStyle/>
          <a:p>
            <a:r>
              <a:rPr lang="nb-NO" sz="4000" dirty="0"/>
              <a:t>Hvor ligger ansvaret for samfunnsutvikling og arealbruk?</a:t>
            </a:r>
          </a:p>
        </p:txBody>
      </p:sp>
      <p:sp>
        <p:nvSpPr>
          <p:cNvPr id="3" name="Plassholder for innhold 2">
            <a:extLst>
              <a:ext uri="{FF2B5EF4-FFF2-40B4-BE49-F238E27FC236}">
                <a16:creationId xmlns:a16="http://schemas.microsoft.com/office/drawing/2014/main" id="{39A1D3B4-28E1-92C7-C493-EEFB106E1441}"/>
              </a:ext>
            </a:extLst>
          </p:cNvPr>
          <p:cNvSpPr>
            <a:spLocks noGrp="1"/>
          </p:cNvSpPr>
          <p:nvPr>
            <p:ph idx="1"/>
          </p:nvPr>
        </p:nvSpPr>
        <p:spPr>
          <a:xfrm>
            <a:off x="838200" y="2141537"/>
            <a:ext cx="10515600" cy="4351338"/>
          </a:xfrm>
        </p:spPr>
        <p:txBody>
          <a:bodyPr/>
          <a:lstStyle/>
          <a:p>
            <a:r>
              <a:rPr lang="nb-NO" dirty="0"/>
              <a:t>Individet?</a:t>
            </a:r>
          </a:p>
          <a:p>
            <a:pPr marL="0" indent="0">
              <a:buNone/>
            </a:pPr>
            <a:endParaRPr lang="nb-NO" dirty="0"/>
          </a:p>
          <a:p>
            <a:r>
              <a:rPr lang="nb-NO" dirty="0"/>
              <a:t>Reiselivet og hyttenæringa?</a:t>
            </a:r>
          </a:p>
          <a:p>
            <a:pPr marL="0" indent="0">
              <a:buNone/>
            </a:pPr>
            <a:endParaRPr lang="nb-NO" dirty="0"/>
          </a:p>
          <a:p>
            <a:r>
              <a:rPr lang="nb-NO" dirty="0"/>
              <a:t>Frivilligheta?</a:t>
            </a:r>
          </a:p>
          <a:p>
            <a:pPr marL="0" indent="0">
              <a:buNone/>
            </a:pPr>
            <a:endParaRPr lang="nb-NO" dirty="0"/>
          </a:p>
          <a:p>
            <a:r>
              <a:rPr lang="nb-NO" dirty="0"/>
              <a:t>Politikken!</a:t>
            </a:r>
          </a:p>
        </p:txBody>
      </p:sp>
      <p:pic>
        <p:nvPicPr>
          <p:cNvPr id="4" name="Bilde 3">
            <a:extLst>
              <a:ext uri="{FF2B5EF4-FFF2-40B4-BE49-F238E27FC236}">
                <a16:creationId xmlns:a16="http://schemas.microsoft.com/office/drawing/2014/main" id="{C3456DA4-11A7-FB2F-39FD-00EDA6459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29355" y="1204588"/>
            <a:ext cx="2019342" cy="1564511"/>
          </a:xfrm>
          <a:prstGeom prst="rect">
            <a:avLst/>
          </a:prstGeom>
        </p:spPr>
      </p:pic>
      <p:pic>
        <p:nvPicPr>
          <p:cNvPr id="6" name="Bilde 5">
            <a:extLst>
              <a:ext uri="{FF2B5EF4-FFF2-40B4-BE49-F238E27FC236}">
                <a16:creationId xmlns:a16="http://schemas.microsoft.com/office/drawing/2014/main" id="{6EA309B6-A104-3A0F-FEE3-5C81B754E6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229" r="1207" b="16466"/>
          <a:stretch/>
        </p:blipFill>
        <p:spPr>
          <a:xfrm>
            <a:off x="6705600" y="2437693"/>
            <a:ext cx="3289738" cy="1354333"/>
          </a:xfrm>
          <a:prstGeom prst="rect">
            <a:avLst/>
          </a:prstGeom>
        </p:spPr>
      </p:pic>
      <p:pic>
        <p:nvPicPr>
          <p:cNvPr id="7" name="Bilde 6">
            <a:extLst>
              <a:ext uri="{FF2B5EF4-FFF2-40B4-BE49-F238E27FC236}">
                <a16:creationId xmlns:a16="http://schemas.microsoft.com/office/drawing/2014/main" id="{6DF47D8D-5378-1516-7B2F-E477B0A479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63922" y="3397127"/>
            <a:ext cx="3289878" cy="1674815"/>
          </a:xfrm>
          <a:prstGeom prst="rect">
            <a:avLst/>
          </a:prstGeom>
        </p:spPr>
      </p:pic>
      <p:pic>
        <p:nvPicPr>
          <p:cNvPr id="8" name="Bilde 7">
            <a:extLst>
              <a:ext uri="{FF2B5EF4-FFF2-40B4-BE49-F238E27FC236}">
                <a16:creationId xmlns:a16="http://schemas.microsoft.com/office/drawing/2014/main" id="{B4F17306-5B2D-44EF-2EB2-1A1E997D1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76157" y="4525404"/>
            <a:ext cx="3029933" cy="1623580"/>
          </a:xfrm>
          <a:prstGeom prst="rect">
            <a:avLst/>
          </a:prstGeom>
        </p:spPr>
      </p:pic>
      <p:sp>
        <p:nvSpPr>
          <p:cNvPr id="9" name="Ellipse 8">
            <a:extLst>
              <a:ext uri="{FF2B5EF4-FFF2-40B4-BE49-F238E27FC236}">
                <a16:creationId xmlns:a16="http://schemas.microsoft.com/office/drawing/2014/main" id="{65F054FD-8F00-2633-5946-A74A8E675A64}"/>
              </a:ext>
            </a:extLst>
          </p:cNvPr>
          <p:cNvSpPr/>
          <p:nvPr/>
        </p:nvSpPr>
        <p:spPr>
          <a:xfrm>
            <a:off x="602673" y="4751460"/>
            <a:ext cx="2618509" cy="1483085"/>
          </a:xfrm>
          <a:prstGeom prst="ellipse">
            <a:avLst/>
          </a:prstGeom>
          <a:noFill/>
          <a:ln w="857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kstSylinder 12">
            <a:extLst>
              <a:ext uri="{FF2B5EF4-FFF2-40B4-BE49-F238E27FC236}">
                <a16:creationId xmlns:a16="http://schemas.microsoft.com/office/drawing/2014/main" id="{0143374F-5E8D-7BDD-42F1-EABCD3EA15DA}"/>
              </a:ext>
            </a:extLst>
          </p:cNvPr>
          <p:cNvSpPr txBox="1"/>
          <p:nvPr/>
        </p:nvSpPr>
        <p:spPr>
          <a:xfrm>
            <a:off x="3426711" y="5071942"/>
            <a:ext cx="45194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prstClr val="black">
                    <a:lumMod val="50000"/>
                    <a:lumOff val="50000"/>
                  </a:prstClr>
                </a:solidFill>
                <a:effectLst/>
                <a:uLnTx/>
                <a:uFillTx/>
                <a:latin typeface="Century Gothic"/>
                <a:ea typeface="+mn-ea"/>
                <a:cs typeface="+mn-cs"/>
              </a:rPr>
              <a:t>Våre folkevalgte skal forvalte felleskapets interesser i et langsiktig perspektiv. Hvor står vi? Hva vil vi? Hva gjør vi?  </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94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EB75AE08-3028-82B0-393D-0A1F0D8C20A4}"/>
              </a:ext>
            </a:extLst>
          </p:cNvPr>
          <p:cNvPicPr>
            <a:picLocks noGrp="1" noChangeAspect="1"/>
          </p:cNvPicPr>
          <p:nvPr>
            <p:ph idx="1"/>
          </p:nvPr>
        </p:nvPicPr>
        <p:blipFill rotWithShape="1">
          <a:blip r:embed="rId3"/>
          <a:srcRect l="14238" r="27529" b="-1"/>
          <a:stretch/>
        </p:blipFill>
        <p:spPr>
          <a:xfrm>
            <a:off x="20" y="1282"/>
            <a:ext cx="12191980" cy="6856718"/>
          </a:xfrm>
          <a:prstGeom prst="rect">
            <a:avLst/>
          </a:prstGeom>
        </p:spPr>
      </p:pic>
      <p:pic>
        <p:nvPicPr>
          <p:cNvPr id="6" name="Bilde 5">
            <a:extLst>
              <a:ext uri="{FF2B5EF4-FFF2-40B4-BE49-F238E27FC236}">
                <a16:creationId xmlns:a16="http://schemas.microsoft.com/office/drawing/2014/main" id="{F89AA86E-EC41-25E7-AE43-84041B718A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5861" t="11341" r="19396" b="53563"/>
          <a:stretch/>
        </p:blipFill>
        <p:spPr>
          <a:xfrm>
            <a:off x="168167" y="3904547"/>
            <a:ext cx="7893269" cy="2406868"/>
          </a:xfrm>
          <a:prstGeom prst="rect">
            <a:avLst/>
          </a:prstGeom>
        </p:spPr>
      </p:pic>
      <p:pic>
        <p:nvPicPr>
          <p:cNvPr id="8" name="Bilde 7">
            <a:extLst>
              <a:ext uri="{FF2B5EF4-FFF2-40B4-BE49-F238E27FC236}">
                <a16:creationId xmlns:a16="http://schemas.microsoft.com/office/drawing/2014/main" id="{0C14428F-5FF7-0C87-5CA2-F3728B1FB82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8448" t="19004" r="25948" b="6973"/>
          <a:stretch/>
        </p:blipFill>
        <p:spPr>
          <a:xfrm>
            <a:off x="7683061" y="493986"/>
            <a:ext cx="4340772" cy="5076496"/>
          </a:xfrm>
          <a:prstGeom prst="rect">
            <a:avLst/>
          </a:prstGeom>
        </p:spPr>
      </p:pic>
      <p:sp>
        <p:nvSpPr>
          <p:cNvPr id="10" name="TekstSylinder 9">
            <a:extLst>
              <a:ext uri="{FF2B5EF4-FFF2-40B4-BE49-F238E27FC236}">
                <a16:creationId xmlns:a16="http://schemas.microsoft.com/office/drawing/2014/main" id="{AFAF93B0-92E9-706C-DB0E-6443DBC207DD}"/>
              </a:ext>
            </a:extLst>
          </p:cNvPr>
          <p:cNvSpPr txBox="1"/>
          <p:nvPr/>
        </p:nvSpPr>
        <p:spPr>
          <a:xfrm>
            <a:off x="781901" y="2280745"/>
            <a:ext cx="11029686" cy="1077218"/>
          </a:xfrm>
          <a:prstGeom prst="rect">
            <a:avLst/>
          </a:prstGeom>
          <a:solidFill>
            <a:schemeClr val="tx1"/>
          </a:solidFill>
        </p:spPr>
        <p:txBody>
          <a:bodyPr wrap="none" rtlCol="0">
            <a:spAutoFit/>
          </a:bodyPr>
          <a:lstStyle/>
          <a:p>
            <a:r>
              <a:rPr lang="nb-NO" sz="3200" dirty="0">
                <a:solidFill>
                  <a:schemeClr val="bg1"/>
                </a:solidFill>
              </a:rPr>
              <a:t>Det avgjørende er ikke direkte fotavtrykk, men samlet belastning </a:t>
            </a:r>
          </a:p>
          <a:p>
            <a:r>
              <a:rPr lang="nb-NO" sz="3200" dirty="0">
                <a:solidFill>
                  <a:schemeClr val="bg1"/>
                </a:solidFill>
              </a:rPr>
              <a:t>over tid. Vei, vann, avløp, strøm, transport, bruk og mobilitet</a:t>
            </a:r>
          </a:p>
        </p:txBody>
      </p:sp>
    </p:spTree>
    <p:extLst>
      <p:ext uri="{BB962C8B-B14F-4D97-AF65-F5344CB8AC3E}">
        <p14:creationId xmlns:p14="http://schemas.microsoft.com/office/powerpoint/2010/main" val="149084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24CCA2-ACA3-9490-D73F-3A26A72F65C6}"/>
              </a:ext>
            </a:extLst>
          </p:cNvPr>
          <p:cNvSpPr>
            <a:spLocks noGrp="1"/>
          </p:cNvSpPr>
          <p:nvPr>
            <p:ph type="title"/>
          </p:nvPr>
        </p:nvSpPr>
        <p:spPr>
          <a:xfrm>
            <a:off x="838199" y="268424"/>
            <a:ext cx="10515600" cy="759482"/>
          </a:xfrm>
        </p:spPr>
        <p:txBody>
          <a:bodyPr>
            <a:normAutofit fontScale="90000"/>
          </a:bodyPr>
          <a:lstStyle/>
          <a:p>
            <a:r>
              <a:rPr lang="nb-NO" dirty="0" err="1"/>
              <a:t>Stravadata</a:t>
            </a:r>
            <a:r>
              <a:rPr lang="nb-NO" dirty="0"/>
              <a:t> fra Sjusjøen viser deler av fritidsbruken</a:t>
            </a:r>
          </a:p>
        </p:txBody>
      </p:sp>
      <p:pic>
        <p:nvPicPr>
          <p:cNvPr id="5" name="Plassholder for innhold 4">
            <a:extLst>
              <a:ext uri="{FF2B5EF4-FFF2-40B4-BE49-F238E27FC236}">
                <a16:creationId xmlns:a16="http://schemas.microsoft.com/office/drawing/2014/main" id="{282E25F9-A106-FFF0-2324-85884FA9D4E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8424" t="20121" r="9784" b="5726"/>
          <a:stretch/>
        </p:blipFill>
        <p:spPr>
          <a:xfrm>
            <a:off x="291637" y="1027906"/>
            <a:ext cx="11608723" cy="5920061"/>
          </a:xfrm>
        </p:spPr>
      </p:pic>
    </p:spTree>
    <p:extLst>
      <p:ext uri="{BB962C8B-B14F-4D97-AF65-F5344CB8AC3E}">
        <p14:creationId xmlns:p14="http://schemas.microsoft.com/office/powerpoint/2010/main" val="415123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8B8228C4-8075-C653-6331-D429BB53FA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9500" t="21943" r="30474" b="12229"/>
          <a:stretch/>
        </p:blipFill>
        <p:spPr>
          <a:xfrm>
            <a:off x="307860" y="399412"/>
            <a:ext cx="2577340" cy="2384324"/>
          </a:xfrm>
          <a:prstGeom prst="rect">
            <a:avLst/>
          </a:prstGeom>
          <a:ln w="50800">
            <a:solidFill>
              <a:schemeClr val="accent1"/>
            </a:solidFill>
          </a:ln>
        </p:spPr>
      </p:pic>
      <p:pic>
        <p:nvPicPr>
          <p:cNvPr id="4" name="Plassholder for innhold 3">
            <a:extLst>
              <a:ext uri="{FF2B5EF4-FFF2-40B4-BE49-F238E27FC236}">
                <a16:creationId xmlns:a16="http://schemas.microsoft.com/office/drawing/2014/main" id="{8995ED81-984C-4B2C-3D32-B470E8B89A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991" r="9846" b="2"/>
          <a:stretch/>
        </p:blipFill>
        <p:spPr>
          <a:xfrm>
            <a:off x="3230898" y="268824"/>
            <a:ext cx="2971377" cy="5049079"/>
          </a:xfrm>
          <a:custGeom>
            <a:avLst/>
            <a:gdLst/>
            <a:ahLst/>
            <a:cxnLst/>
            <a:rect l="l" t="t" r="r" b="b"/>
            <a:pathLst>
              <a:path w="2971377" h="5049079">
                <a:moveTo>
                  <a:pt x="0" y="0"/>
                </a:moveTo>
                <a:lnTo>
                  <a:pt x="2971377" y="0"/>
                </a:lnTo>
                <a:lnTo>
                  <a:pt x="2971377" y="5049079"/>
                </a:lnTo>
                <a:lnTo>
                  <a:pt x="949962" y="5049079"/>
                </a:lnTo>
                <a:lnTo>
                  <a:pt x="949962" y="3352857"/>
                </a:lnTo>
                <a:lnTo>
                  <a:pt x="0" y="3352857"/>
                </a:lnTo>
                <a:close/>
              </a:path>
            </a:pathLst>
          </a:custGeom>
          <a:ln w="50800">
            <a:solidFill>
              <a:schemeClr val="accent1"/>
            </a:solidFill>
          </a:ln>
        </p:spPr>
      </p:pic>
      <p:pic>
        <p:nvPicPr>
          <p:cNvPr id="16" name="Bilde 15">
            <a:extLst>
              <a:ext uri="{FF2B5EF4-FFF2-40B4-BE49-F238E27FC236}">
                <a16:creationId xmlns:a16="http://schemas.microsoft.com/office/drawing/2014/main" id="{7E848CA7-AAF2-883C-20A4-FEB86F3514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428" y="2980141"/>
            <a:ext cx="4750517" cy="3393227"/>
          </a:xfrm>
          <a:prstGeom prst="rect">
            <a:avLst/>
          </a:prstGeom>
          <a:ln w="57150">
            <a:solidFill>
              <a:schemeClr val="accent6"/>
            </a:solidFill>
          </a:ln>
        </p:spPr>
      </p:pic>
      <p:sp>
        <p:nvSpPr>
          <p:cNvPr id="18" name="Tittel 1">
            <a:extLst>
              <a:ext uri="{FF2B5EF4-FFF2-40B4-BE49-F238E27FC236}">
                <a16:creationId xmlns:a16="http://schemas.microsoft.com/office/drawing/2014/main" id="{3D137FE8-870D-625C-00CA-DD70513E8FC5}"/>
              </a:ext>
            </a:extLst>
          </p:cNvPr>
          <p:cNvSpPr txBox="1">
            <a:spLocks/>
          </p:cNvSpPr>
          <p:nvPr/>
        </p:nvSpPr>
        <p:spPr>
          <a:xfrm>
            <a:off x="6739465" y="399412"/>
            <a:ext cx="4960918" cy="1609344"/>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4000" dirty="0"/>
          </a:p>
        </p:txBody>
      </p:sp>
      <p:pic>
        <p:nvPicPr>
          <p:cNvPr id="20" name="Bilde 19">
            <a:extLst>
              <a:ext uri="{FF2B5EF4-FFF2-40B4-BE49-F238E27FC236}">
                <a16:creationId xmlns:a16="http://schemas.microsoft.com/office/drawing/2014/main" id="{9843185A-0629-1228-ADDD-78389585D81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15714" t="11746" r="17321" b="11746"/>
          <a:stretch/>
        </p:blipFill>
        <p:spPr>
          <a:xfrm>
            <a:off x="5427557" y="2980141"/>
            <a:ext cx="5279916" cy="3393227"/>
          </a:xfrm>
          <a:prstGeom prst="rect">
            <a:avLst/>
          </a:prstGeom>
          <a:ln w="50800">
            <a:solidFill>
              <a:schemeClr val="accent6"/>
            </a:solidFill>
          </a:ln>
        </p:spPr>
      </p:pic>
      <p:sp>
        <p:nvSpPr>
          <p:cNvPr id="23" name="Plassholder for innhold 22">
            <a:extLst>
              <a:ext uri="{FF2B5EF4-FFF2-40B4-BE49-F238E27FC236}">
                <a16:creationId xmlns:a16="http://schemas.microsoft.com/office/drawing/2014/main" id="{C527D9C7-1F5F-691B-D08B-8F4E72623398}"/>
              </a:ext>
            </a:extLst>
          </p:cNvPr>
          <p:cNvSpPr>
            <a:spLocks noGrp="1"/>
          </p:cNvSpPr>
          <p:nvPr>
            <p:ph idx="1"/>
          </p:nvPr>
        </p:nvSpPr>
        <p:spPr/>
        <p:txBody>
          <a:bodyPr/>
          <a:lstStyle/>
          <a:p>
            <a:endParaRPr lang="nb-NO" dirty="0"/>
          </a:p>
        </p:txBody>
      </p:sp>
      <p:sp>
        <p:nvSpPr>
          <p:cNvPr id="24" name="TekstSylinder 23">
            <a:extLst>
              <a:ext uri="{FF2B5EF4-FFF2-40B4-BE49-F238E27FC236}">
                <a16:creationId xmlns:a16="http://schemas.microsoft.com/office/drawing/2014/main" id="{63191C5F-A2E1-B9A4-25CF-72A3BB8F529F}"/>
              </a:ext>
            </a:extLst>
          </p:cNvPr>
          <p:cNvSpPr txBox="1"/>
          <p:nvPr/>
        </p:nvSpPr>
        <p:spPr>
          <a:xfrm>
            <a:off x="7408718" y="789709"/>
            <a:ext cx="3450240" cy="523220"/>
          </a:xfrm>
          <a:prstGeom prst="rect">
            <a:avLst/>
          </a:prstGeom>
          <a:noFill/>
        </p:spPr>
        <p:txBody>
          <a:bodyPr wrap="none" rtlCol="0">
            <a:spAutoFit/>
          </a:bodyPr>
          <a:lstStyle/>
          <a:p>
            <a:r>
              <a:rPr lang="nb-NO" sz="2800" dirty="0">
                <a:solidFill>
                  <a:schemeClr val="accent1"/>
                </a:solidFill>
              </a:rPr>
              <a:t>Ingen nasjonal politikk</a:t>
            </a:r>
          </a:p>
        </p:txBody>
      </p:sp>
      <p:sp>
        <p:nvSpPr>
          <p:cNvPr id="25" name="TekstSylinder 24">
            <a:extLst>
              <a:ext uri="{FF2B5EF4-FFF2-40B4-BE49-F238E27FC236}">
                <a16:creationId xmlns:a16="http://schemas.microsoft.com/office/drawing/2014/main" id="{0F8CDD09-D1D8-65D5-0A6E-A64D755BF99A}"/>
              </a:ext>
            </a:extLst>
          </p:cNvPr>
          <p:cNvSpPr txBox="1"/>
          <p:nvPr/>
        </p:nvSpPr>
        <p:spPr>
          <a:xfrm>
            <a:off x="7402502" y="1815133"/>
            <a:ext cx="3410229" cy="523220"/>
          </a:xfrm>
          <a:prstGeom prst="rect">
            <a:avLst/>
          </a:prstGeom>
          <a:noFill/>
        </p:spPr>
        <p:txBody>
          <a:bodyPr wrap="none" rtlCol="0">
            <a:spAutoFit/>
          </a:bodyPr>
          <a:lstStyle/>
          <a:p>
            <a:r>
              <a:rPr lang="nb-NO" sz="2800" dirty="0">
                <a:solidFill>
                  <a:schemeClr val="accent6"/>
                </a:solidFill>
              </a:rPr>
              <a:t>Ingen regional politikk</a:t>
            </a:r>
          </a:p>
        </p:txBody>
      </p:sp>
    </p:spTree>
    <p:extLst>
      <p:ext uri="{BB962C8B-B14F-4D97-AF65-F5344CB8AC3E}">
        <p14:creationId xmlns:p14="http://schemas.microsoft.com/office/powerpoint/2010/main" val="25004326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C16E5AAD-716F-4211-8B36-303D4E322C64}"/>
              </a:ext>
            </a:extLst>
          </p:cNvPr>
          <p:cNvSpPr/>
          <p:nvPr/>
        </p:nvSpPr>
        <p:spPr>
          <a:xfrm>
            <a:off x="376046" y="3429000"/>
            <a:ext cx="4286389" cy="18765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de 3">
            <a:extLst>
              <a:ext uri="{FF2B5EF4-FFF2-40B4-BE49-F238E27FC236}">
                <a16:creationId xmlns:a16="http://schemas.microsoft.com/office/drawing/2014/main" id="{711696F3-CE30-426E-9BCF-17EB7C39C7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159" r="8198"/>
          <a:stretch/>
        </p:blipFill>
        <p:spPr>
          <a:xfrm>
            <a:off x="4117521" y="10"/>
            <a:ext cx="8074479" cy="6857990"/>
          </a:xfrm>
          <a:prstGeom prst="rect">
            <a:avLst/>
          </a:prstGeom>
        </p:spPr>
      </p:pic>
      <p:sp>
        <p:nvSpPr>
          <p:cNvPr id="1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C11AAC3-CF47-42D5-9F1F-DB7B40EB5DA6}"/>
              </a:ext>
            </a:extLst>
          </p:cNvPr>
          <p:cNvSpPr>
            <a:spLocks noGrp="1"/>
          </p:cNvSpPr>
          <p:nvPr>
            <p:ph type="title"/>
          </p:nvPr>
        </p:nvSpPr>
        <p:spPr>
          <a:xfrm>
            <a:off x="804672" y="365125"/>
            <a:ext cx="5385921" cy="1673882"/>
          </a:xfrm>
        </p:spPr>
        <p:txBody>
          <a:bodyPr>
            <a:normAutofit fontScale="90000"/>
          </a:bodyPr>
          <a:lstStyle/>
          <a:p>
            <a:r>
              <a:rPr lang="nb-NO" sz="2200" dirty="0"/>
              <a:t>Fritidslandet Innlandet. I fravær av nasjonal og regional politikk: </a:t>
            </a:r>
            <a:br>
              <a:rPr lang="nb-NO" sz="2800" dirty="0"/>
            </a:br>
            <a:r>
              <a:rPr lang="nb-NO" dirty="0"/>
              <a:t>Kommunene bærer et stort ansvar</a:t>
            </a:r>
          </a:p>
        </p:txBody>
      </p:sp>
      <p:sp>
        <p:nvSpPr>
          <p:cNvPr id="3" name="Plassholder for innhold 2">
            <a:extLst>
              <a:ext uri="{FF2B5EF4-FFF2-40B4-BE49-F238E27FC236}">
                <a16:creationId xmlns:a16="http://schemas.microsoft.com/office/drawing/2014/main" id="{EE23A2A4-C1A0-4291-8C85-B2893175C85E}"/>
              </a:ext>
            </a:extLst>
          </p:cNvPr>
          <p:cNvSpPr>
            <a:spLocks noGrp="1"/>
          </p:cNvSpPr>
          <p:nvPr>
            <p:ph idx="1"/>
          </p:nvPr>
        </p:nvSpPr>
        <p:spPr>
          <a:xfrm>
            <a:off x="621689" y="2238703"/>
            <a:ext cx="4812160" cy="4360290"/>
          </a:xfrm>
        </p:spPr>
        <p:txBody>
          <a:bodyPr>
            <a:normAutofit lnSpcReduction="10000"/>
          </a:bodyPr>
          <a:lstStyle/>
          <a:p>
            <a:r>
              <a:rPr lang="nb-NO" sz="2400" dirty="0"/>
              <a:t>Kommuneplanens samfunnsdel</a:t>
            </a:r>
          </a:p>
          <a:p>
            <a:pPr>
              <a:buFontTx/>
              <a:buChar char="-"/>
            </a:pPr>
            <a:r>
              <a:rPr lang="nb-NO" sz="1800" dirty="0"/>
              <a:t>Hvilke næringer skal kommunen satse på? Beitebruk eller fritidsbruk?</a:t>
            </a:r>
          </a:p>
          <a:p>
            <a:pPr>
              <a:buFontTx/>
              <a:buChar char="-"/>
            </a:pPr>
            <a:r>
              <a:rPr lang="nb-NO" sz="1800" dirty="0"/>
              <a:t>Arealstrategi</a:t>
            </a:r>
          </a:p>
          <a:p>
            <a:pPr marL="0" indent="0">
              <a:buNone/>
            </a:pPr>
            <a:endParaRPr lang="nb-NO" sz="1800" dirty="0"/>
          </a:p>
          <a:p>
            <a:r>
              <a:rPr lang="nb-NO" sz="2400" dirty="0"/>
              <a:t>Kommuneplanens arealdel</a:t>
            </a:r>
          </a:p>
          <a:p>
            <a:pPr>
              <a:buFontTx/>
              <a:buChar char="-"/>
            </a:pPr>
            <a:r>
              <a:rPr lang="nb-NO" sz="1800" dirty="0"/>
              <a:t>Hvilke arealer skal avsettes til ønsket formål? Hvor kan det eventuelt tillates fritidsbebyggelse? </a:t>
            </a:r>
          </a:p>
          <a:p>
            <a:pPr marL="0" indent="0">
              <a:buNone/>
            </a:pPr>
            <a:endParaRPr lang="nb-NO" sz="1800" dirty="0"/>
          </a:p>
          <a:p>
            <a:r>
              <a:rPr lang="nb-NO" sz="2400" dirty="0"/>
              <a:t>Områderegulering eller detaljregulering</a:t>
            </a:r>
          </a:p>
          <a:p>
            <a:pPr marL="0" indent="0">
              <a:buNone/>
            </a:pPr>
            <a:r>
              <a:rPr lang="nb-NO" sz="1800" dirty="0"/>
              <a:t>- På hvilken måte skal det bygges?</a:t>
            </a:r>
          </a:p>
        </p:txBody>
      </p:sp>
    </p:spTree>
    <p:extLst>
      <p:ext uri="{BB962C8B-B14F-4D97-AF65-F5344CB8AC3E}">
        <p14:creationId xmlns:p14="http://schemas.microsoft.com/office/powerpoint/2010/main" val="40325494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4C210A-E63C-D631-2506-C06DE55004DF}"/>
              </a:ext>
            </a:extLst>
          </p:cNvPr>
          <p:cNvSpPr>
            <a:spLocks noGrp="1"/>
          </p:cNvSpPr>
          <p:nvPr>
            <p:ph type="title"/>
          </p:nvPr>
        </p:nvSpPr>
        <p:spPr>
          <a:xfrm>
            <a:off x="1122046" y="175462"/>
            <a:ext cx="10334229" cy="1001220"/>
          </a:xfrm>
        </p:spPr>
        <p:txBody>
          <a:bodyPr>
            <a:noAutofit/>
          </a:bodyPr>
          <a:lstStyle/>
          <a:p>
            <a:r>
              <a:rPr lang="nb-NO" sz="4000" dirty="0"/>
              <a:t>Offentlig besøksforvaltning – Hvem vil vi ha hvor, og til hvilken tid?</a:t>
            </a:r>
          </a:p>
        </p:txBody>
      </p:sp>
      <p:sp>
        <p:nvSpPr>
          <p:cNvPr id="3" name="Plassholder for innhold 2">
            <a:extLst>
              <a:ext uri="{FF2B5EF4-FFF2-40B4-BE49-F238E27FC236}">
                <a16:creationId xmlns:a16="http://schemas.microsoft.com/office/drawing/2014/main" id="{1C528D61-A832-A476-607A-C17B1207E81E}"/>
              </a:ext>
            </a:extLst>
          </p:cNvPr>
          <p:cNvSpPr>
            <a:spLocks noGrp="1"/>
          </p:cNvSpPr>
          <p:nvPr>
            <p:ph idx="1"/>
          </p:nvPr>
        </p:nvSpPr>
        <p:spPr>
          <a:xfrm>
            <a:off x="1122047" y="1419976"/>
            <a:ext cx="10515600" cy="3854176"/>
          </a:xfrm>
        </p:spPr>
        <p:txBody>
          <a:bodyPr>
            <a:normAutofit fontScale="92500" lnSpcReduction="20000"/>
          </a:bodyPr>
          <a:lstStyle/>
          <a:p>
            <a:r>
              <a:rPr lang="nn-NO" dirty="0" err="1"/>
              <a:t>Besøksstrategier</a:t>
            </a:r>
            <a:r>
              <a:rPr lang="nn-NO" dirty="0"/>
              <a:t> </a:t>
            </a:r>
            <a:r>
              <a:rPr lang="nn-NO" dirty="0" err="1"/>
              <a:t>utarbeides</a:t>
            </a:r>
            <a:r>
              <a:rPr lang="nn-NO" dirty="0"/>
              <a:t> for </a:t>
            </a:r>
            <a:r>
              <a:rPr lang="nn-NO" dirty="0" err="1"/>
              <a:t>nasjonalparker</a:t>
            </a:r>
            <a:r>
              <a:rPr lang="nn-NO" dirty="0"/>
              <a:t> (formål: </a:t>
            </a:r>
            <a:r>
              <a:rPr lang="nn-NO" dirty="0" err="1"/>
              <a:t>verneverdier</a:t>
            </a:r>
            <a:r>
              <a:rPr lang="nn-NO" dirty="0"/>
              <a:t> – gode </a:t>
            </a:r>
            <a:r>
              <a:rPr lang="nn-NO" dirty="0" err="1"/>
              <a:t>opplevelser</a:t>
            </a:r>
            <a:r>
              <a:rPr lang="nn-NO" dirty="0"/>
              <a:t> – lokal </a:t>
            </a:r>
            <a:r>
              <a:rPr lang="nn-NO" dirty="0" err="1"/>
              <a:t>verdiskapning</a:t>
            </a:r>
            <a:r>
              <a:rPr lang="nn-NO" dirty="0"/>
              <a:t>) </a:t>
            </a:r>
          </a:p>
          <a:p>
            <a:r>
              <a:rPr lang="nn-NO" dirty="0" err="1"/>
              <a:t>Besøksstrategier</a:t>
            </a:r>
            <a:r>
              <a:rPr lang="nn-NO" dirty="0"/>
              <a:t> </a:t>
            </a:r>
            <a:r>
              <a:rPr lang="nn-NO" u="sng" dirty="0"/>
              <a:t>MÅ</a:t>
            </a:r>
            <a:r>
              <a:rPr lang="nn-NO" dirty="0"/>
              <a:t> også inn i kommunale og regionale styringsverktøy </a:t>
            </a:r>
          </a:p>
          <a:p>
            <a:r>
              <a:rPr lang="nn-NO" dirty="0"/>
              <a:t>Men konkrete tiltak som å legge ned infrastruktur i sårbare områder, og kanalisere folk til attraktiv infrastruktur i mindre sårbare områder, </a:t>
            </a:r>
            <a:r>
              <a:rPr lang="nn-NO" dirty="0" err="1"/>
              <a:t>koster</a:t>
            </a:r>
            <a:r>
              <a:rPr lang="nn-NO" dirty="0"/>
              <a:t> </a:t>
            </a:r>
            <a:r>
              <a:rPr lang="nn-NO" dirty="0" err="1"/>
              <a:t>penger</a:t>
            </a:r>
            <a:endParaRPr lang="nn-NO" dirty="0"/>
          </a:p>
          <a:p>
            <a:pPr marL="0" indent="0">
              <a:buNone/>
            </a:pPr>
            <a:endParaRPr lang="nn-NO" dirty="0"/>
          </a:p>
          <a:p>
            <a:pPr marL="0" indent="0">
              <a:buNone/>
            </a:pPr>
            <a:r>
              <a:rPr lang="nn-NO" dirty="0"/>
              <a:t>Sitat Mai Bakken, </a:t>
            </a:r>
            <a:r>
              <a:rPr lang="nn-NO" dirty="0" err="1"/>
              <a:t>daglig</a:t>
            </a:r>
            <a:r>
              <a:rPr lang="nn-NO" dirty="0"/>
              <a:t> leder Norsk fjellsenter: </a:t>
            </a:r>
          </a:p>
          <a:p>
            <a:pPr marL="0" indent="0">
              <a:buNone/>
            </a:pPr>
            <a:r>
              <a:rPr lang="nn-NO" sz="3600" i="1" dirty="0">
                <a:solidFill>
                  <a:schemeClr val="accent6"/>
                </a:solidFill>
              </a:rPr>
              <a:t>«Besøksforvaltning av </a:t>
            </a:r>
            <a:r>
              <a:rPr lang="nn-NO" sz="3600" i="1" dirty="0" err="1">
                <a:solidFill>
                  <a:schemeClr val="accent6"/>
                </a:solidFill>
              </a:rPr>
              <a:t>naturområder</a:t>
            </a:r>
            <a:r>
              <a:rPr lang="nn-NO" sz="3600" i="1" dirty="0">
                <a:solidFill>
                  <a:schemeClr val="accent6"/>
                </a:solidFill>
              </a:rPr>
              <a:t> </a:t>
            </a:r>
            <a:r>
              <a:rPr lang="nn-NO" sz="3600" i="1" dirty="0" err="1">
                <a:solidFill>
                  <a:schemeClr val="accent6"/>
                </a:solidFill>
              </a:rPr>
              <a:t>koster</a:t>
            </a:r>
            <a:r>
              <a:rPr lang="nn-NO" sz="3600" i="1" dirty="0">
                <a:solidFill>
                  <a:schemeClr val="accent6"/>
                </a:solidFill>
              </a:rPr>
              <a:t> – slik museumsdrift </a:t>
            </a:r>
            <a:r>
              <a:rPr lang="nn-NO" sz="3600" i="1" dirty="0" err="1">
                <a:solidFill>
                  <a:schemeClr val="accent6"/>
                </a:solidFill>
              </a:rPr>
              <a:t>koster</a:t>
            </a:r>
            <a:r>
              <a:rPr lang="nn-NO" sz="3600" i="1" dirty="0">
                <a:solidFill>
                  <a:schemeClr val="accent6"/>
                </a:solidFill>
              </a:rPr>
              <a:t>» </a:t>
            </a:r>
            <a:endParaRPr lang="nb-NO" sz="3600" i="1" dirty="0">
              <a:solidFill>
                <a:schemeClr val="accent6"/>
              </a:solidFill>
            </a:endParaRPr>
          </a:p>
          <a:p>
            <a:endParaRPr lang="nb-NO" dirty="0"/>
          </a:p>
        </p:txBody>
      </p:sp>
      <p:pic>
        <p:nvPicPr>
          <p:cNvPr id="4" name="Bilde 3">
            <a:extLst>
              <a:ext uri="{FF2B5EF4-FFF2-40B4-BE49-F238E27FC236}">
                <a16:creationId xmlns:a16="http://schemas.microsoft.com/office/drawing/2014/main" id="{EA537B3D-EAA5-9412-222A-25F9711F86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2810" y="5179082"/>
            <a:ext cx="10058469" cy="1517048"/>
          </a:xfrm>
          <a:prstGeom prst="rect">
            <a:avLst/>
          </a:prstGeom>
        </p:spPr>
      </p:pic>
    </p:spTree>
    <p:extLst>
      <p:ext uri="{BB962C8B-B14F-4D97-AF65-F5344CB8AC3E}">
        <p14:creationId xmlns:p14="http://schemas.microsoft.com/office/powerpoint/2010/main" val="19868463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Flyttesjau for villreinen">
            <a:extLst>
              <a:ext uri="{FF2B5EF4-FFF2-40B4-BE49-F238E27FC236}">
                <a16:creationId xmlns:a16="http://schemas.microsoft.com/office/drawing/2014/main" id="{A98B229E-A5BA-47CE-2411-1729784D00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t="6169" b="95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50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27BE7A-0815-8CF4-3C7A-C67BB4945C76}"/>
              </a:ext>
            </a:extLst>
          </p:cNvPr>
          <p:cNvSpPr>
            <a:spLocks noGrp="1"/>
          </p:cNvSpPr>
          <p:nvPr>
            <p:ph type="title"/>
          </p:nvPr>
        </p:nvSpPr>
        <p:spPr/>
        <p:txBody>
          <a:bodyPr/>
          <a:lstStyle/>
          <a:p>
            <a:pPr algn="ctr"/>
            <a:r>
              <a:rPr lang="nb-NO" dirty="0"/>
              <a:t>Hvor står vi? Hva vil vi? Hva gjør vi?</a:t>
            </a:r>
          </a:p>
        </p:txBody>
      </p:sp>
      <p:pic>
        <p:nvPicPr>
          <p:cNvPr id="4" name="Plassholder for innhold 3">
            <a:extLst>
              <a:ext uri="{FF2B5EF4-FFF2-40B4-BE49-F238E27FC236}">
                <a16:creationId xmlns:a16="http://schemas.microsoft.com/office/drawing/2014/main" id="{9B933268-9140-27D6-B0EB-107540E75A62}"/>
              </a:ext>
            </a:extLst>
          </p:cNvPr>
          <p:cNvPicPr>
            <a:picLocks noGrp="1" noChangeAspect="1"/>
          </p:cNvPicPr>
          <p:nvPr>
            <p:ph idx="1"/>
          </p:nvPr>
        </p:nvPicPr>
        <p:blipFill>
          <a:blip r:embed="rId2"/>
          <a:stretch>
            <a:fillRect/>
          </a:stretch>
        </p:blipFill>
        <p:spPr>
          <a:xfrm>
            <a:off x="2214753" y="1603473"/>
            <a:ext cx="7762494" cy="4366403"/>
          </a:xfrm>
          <a:prstGeom prst="rect">
            <a:avLst/>
          </a:prstGeom>
        </p:spPr>
      </p:pic>
      <p:pic>
        <p:nvPicPr>
          <p:cNvPr id="3" name="Bilde 2">
            <a:extLst>
              <a:ext uri="{FF2B5EF4-FFF2-40B4-BE49-F238E27FC236}">
                <a16:creationId xmlns:a16="http://schemas.microsoft.com/office/drawing/2014/main" id="{5C92226D-4CFB-2F2E-4646-005E52D27F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0591" y="2084102"/>
            <a:ext cx="6232898" cy="3506005"/>
          </a:xfrm>
          <a:prstGeom prst="rect">
            <a:avLst/>
          </a:prstGeom>
        </p:spPr>
      </p:pic>
    </p:spTree>
    <p:extLst>
      <p:ext uri="{BB962C8B-B14F-4D97-AF65-F5344CB8AC3E}">
        <p14:creationId xmlns:p14="http://schemas.microsoft.com/office/powerpoint/2010/main" val="1167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1">
            <a:extLst>
              <a:ext uri="{FF2B5EF4-FFF2-40B4-BE49-F238E27FC236}">
                <a16:creationId xmlns:a16="http://schemas.microsoft.com/office/drawing/2014/main" id="{4047A663-7C6E-A956-7C53-67F0E85A67C1}"/>
              </a:ext>
            </a:extLst>
          </p:cNvPr>
          <p:cNvSpPr>
            <a:spLocks noGrp="1"/>
          </p:cNvSpPr>
          <p:nvPr>
            <p:ph type="title"/>
          </p:nvPr>
        </p:nvSpPr>
        <p:spPr>
          <a:xfrm>
            <a:off x="204801" y="0"/>
            <a:ext cx="6455978" cy="1807305"/>
          </a:xfrm>
        </p:spPr>
        <p:txBody>
          <a:bodyPr>
            <a:normAutofit/>
          </a:bodyPr>
          <a:lstStyle/>
          <a:p>
            <a:r>
              <a:rPr lang="nb-NO" sz="3600" dirty="0"/>
              <a:t>Vi må sikre bedre planstyring!!</a:t>
            </a:r>
            <a:br>
              <a:rPr lang="nb-NO" sz="3600" dirty="0"/>
            </a:br>
            <a:r>
              <a:rPr lang="nb-NO" sz="2400" dirty="0"/>
              <a:t>Lag gode kommuneplaner, og bruk de som aktive styringsverktøy mot konkrete politiske mål</a:t>
            </a:r>
          </a:p>
        </p:txBody>
      </p:sp>
      <p:sp>
        <p:nvSpPr>
          <p:cNvPr id="3" name="Plassholder for innhold 2">
            <a:extLst>
              <a:ext uri="{FF2B5EF4-FFF2-40B4-BE49-F238E27FC236}">
                <a16:creationId xmlns:a16="http://schemas.microsoft.com/office/drawing/2014/main" id="{05C5167F-A94B-4B9E-B8AE-8D95A3446ED9}"/>
              </a:ext>
            </a:extLst>
          </p:cNvPr>
          <p:cNvSpPr>
            <a:spLocks noGrp="1"/>
          </p:cNvSpPr>
          <p:nvPr>
            <p:ph idx="1"/>
          </p:nvPr>
        </p:nvSpPr>
        <p:spPr>
          <a:xfrm>
            <a:off x="389517" y="1807305"/>
            <a:ext cx="5265683" cy="4642453"/>
          </a:xfrm>
        </p:spPr>
        <p:txBody>
          <a:bodyPr>
            <a:normAutofit lnSpcReduction="10000"/>
          </a:bodyPr>
          <a:lstStyle/>
          <a:p>
            <a:r>
              <a:rPr lang="nb-NO" sz="1800" dirty="0"/>
              <a:t>Forvaltningsrolla: Vi må løfte blikket fra det små og spille våre politikere gode i det store. </a:t>
            </a:r>
          </a:p>
          <a:p>
            <a:r>
              <a:rPr lang="nb-NO" sz="1800" dirty="0"/>
              <a:t>Politikerinvolvering: Minske avstanden mellom administrasjonen og politikerne. Sørge for at politikerne kobles tilstrekkelig tett på de tverrfaglige samfunnsanalyser som må til (plan – næring – teknisk)</a:t>
            </a:r>
          </a:p>
          <a:p>
            <a:r>
              <a:rPr lang="nb-NO" sz="1800" dirty="0"/>
              <a:t>Vekke folket: Kommunene må ta større ansvar ved å løfte problemstillinger ut av tradisjonelle planprosesser og bruke media for å belyse. Invitere allmennheten til debatt i forkant snarere enn å slukke branner i etterkant  </a:t>
            </a:r>
          </a:p>
          <a:p>
            <a:r>
              <a:rPr lang="nb-NO" sz="1800" dirty="0"/>
              <a:t>Interkommunalt samarbeid: I mangel på statlige planretningslinjer eller regional plan bør kommunene i større grad samarbeide administrativt og politisk for mer helhetlig forvaltning av felles fjellområder</a:t>
            </a:r>
          </a:p>
          <a:p>
            <a:endParaRPr lang="nb-NO" sz="1400" dirty="0"/>
          </a:p>
          <a:p>
            <a:endParaRPr lang="nb-NO" sz="1400" dirty="0"/>
          </a:p>
          <a:p>
            <a:endParaRPr lang="nb-NO" sz="1400" dirty="0"/>
          </a:p>
        </p:txBody>
      </p:sp>
      <p:pic>
        <p:nvPicPr>
          <p:cNvPr id="8" name="Bilde 7">
            <a:extLst>
              <a:ext uri="{FF2B5EF4-FFF2-40B4-BE49-F238E27FC236}">
                <a16:creationId xmlns:a16="http://schemas.microsoft.com/office/drawing/2014/main" id="{46489325-F305-2A53-10D6-E2C46CD929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4129" r="-3" b="695"/>
          <a:stretch/>
        </p:blipFill>
        <p:spPr>
          <a:xfrm>
            <a:off x="6653048" y="10"/>
            <a:ext cx="553895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 name="Bilde 1">
            <a:extLst>
              <a:ext uri="{FF2B5EF4-FFF2-40B4-BE49-F238E27FC236}">
                <a16:creationId xmlns:a16="http://schemas.microsoft.com/office/drawing/2014/main" id="{FF313796-C4B7-1781-A764-52A90577B5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6616" y="1534510"/>
            <a:ext cx="4785775" cy="4334632"/>
          </a:xfrm>
          <a:prstGeom prst="rect">
            <a:avLst/>
          </a:prstGeom>
        </p:spPr>
      </p:pic>
    </p:spTree>
    <p:extLst>
      <p:ext uri="{BB962C8B-B14F-4D97-AF65-F5344CB8AC3E}">
        <p14:creationId xmlns:p14="http://schemas.microsoft.com/office/powerpoint/2010/main" val="322122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FA971393-AE4C-4557-AF4B-F27CB3B30ACD}"/>
              </a:ext>
            </a:extLst>
          </p:cNvPr>
          <p:cNvSpPr>
            <a:spLocks noGrp="1"/>
          </p:cNvSpPr>
          <p:nvPr>
            <p:ph type="title"/>
          </p:nvPr>
        </p:nvSpPr>
        <p:spPr>
          <a:xfrm>
            <a:off x="5139937" y="2072818"/>
            <a:ext cx="6251110" cy="3566160"/>
          </a:xfrm>
        </p:spPr>
        <p:txBody>
          <a:bodyPr vert="horz" lIns="91440" tIns="45720" rIns="91440" bIns="45720" rtlCol="0" anchor="b">
            <a:normAutofit fontScale="90000"/>
          </a:bodyPr>
          <a:lstStyle/>
          <a:p>
            <a:br>
              <a:rPr lang="en-US" sz="4200" b="1" dirty="0"/>
            </a:br>
            <a:br>
              <a:rPr lang="en-US" sz="4200" b="1" dirty="0"/>
            </a:br>
            <a:br>
              <a:rPr lang="en-US" sz="4200" b="1" dirty="0"/>
            </a:br>
            <a:br>
              <a:rPr lang="en-US" sz="4200" b="1" dirty="0"/>
            </a:br>
            <a:br>
              <a:rPr lang="en-US" sz="4200" b="1" dirty="0"/>
            </a:br>
            <a:r>
              <a:rPr lang="en-US" sz="4000" b="1" dirty="0" err="1"/>
              <a:t>Hvem</a:t>
            </a:r>
            <a:r>
              <a:rPr lang="en-US" sz="4000" b="1" dirty="0"/>
              <a:t> </a:t>
            </a:r>
            <a:r>
              <a:rPr lang="en-US" sz="4000" b="1" dirty="0" err="1"/>
              <a:t>styrer</a:t>
            </a:r>
            <a:r>
              <a:rPr lang="en-US" sz="4000" b="1" dirty="0"/>
              <a:t> </a:t>
            </a:r>
            <a:r>
              <a:rPr lang="en-US" sz="4000" b="1" dirty="0" err="1"/>
              <a:t>egentlig</a:t>
            </a:r>
            <a:r>
              <a:rPr lang="en-US" sz="4000" b="1" dirty="0"/>
              <a:t> </a:t>
            </a:r>
            <a:r>
              <a:rPr lang="en-US" sz="4000" b="1" dirty="0" err="1"/>
              <a:t>kommunene</a:t>
            </a:r>
            <a:r>
              <a:rPr lang="en-US" sz="4000" b="1" dirty="0"/>
              <a:t>? Er vi </a:t>
            </a:r>
            <a:r>
              <a:rPr lang="en-US" sz="4000" b="1" dirty="0" err="1"/>
              <a:t>maktskjevheta</a:t>
            </a:r>
            <a:r>
              <a:rPr lang="en-US" sz="4000" b="1" dirty="0"/>
              <a:t> </a:t>
            </a:r>
            <a:r>
              <a:rPr lang="en-US" sz="4000" b="1" dirty="0" err="1"/>
              <a:t>bevisst</a:t>
            </a:r>
            <a:r>
              <a:rPr lang="en-US" sz="4000" b="1" dirty="0"/>
              <a:t>?</a:t>
            </a:r>
            <a:br>
              <a:rPr lang="en-US" sz="4200" dirty="0"/>
            </a:br>
            <a:br>
              <a:rPr lang="en-US" sz="4200" dirty="0"/>
            </a:br>
            <a:r>
              <a:rPr lang="en-US" sz="2800" dirty="0"/>
              <a:t>- Plan- og </a:t>
            </a:r>
            <a:r>
              <a:rPr lang="en-US" sz="2800" dirty="0" err="1"/>
              <a:t>bygningsloven</a:t>
            </a:r>
            <a:r>
              <a:rPr lang="en-US" sz="2800" dirty="0"/>
              <a:t> </a:t>
            </a:r>
            <a:r>
              <a:rPr lang="en-US" sz="2800" dirty="0" err="1"/>
              <a:t>har</a:t>
            </a:r>
            <a:r>
              <a:rPr lang="en-US" sz="2800" dirty="0"/>
              <a:t> de </a:t>
            </a:r>
            <a:r>
              <a:rPr lang="en-US" sz="2800" dirty="0" err="1"/>
              <a:t>beste</a:t>
            </a:r>
            <a:r>
              <a:rPr lang="en-US" sz="2800" dirty="0"/>
              <a:t> </a:t>
            </a:r>
            <a:r>
              <a:rPr lang="en-US" sz="2800" dirty="0" err="1"/>
              <a:t>demokratiske</a:t>
            </a:r>
            <a:r>
              <a:rPr lang="en-US" sz="2800" dirty="0"/>
              <a:t> </a:t>
            </a:r>
            <a:r>
              <a:rPr lang="en-US" sz="2800" dirty="0" err="1"/>
              <a:t>intensjoner</a:t>
            </a:r>
            <a:r>
              <a:rPr lang="en-US" sz="2800" dirty="0"/>
              <a:t>, men de </a:t>
            </a:r>
            <a:r>
              <a:rPr lang="en-US" sz="2800" dirty="0" err="1"/>
              <a:t>som</a:t>
            </a:r>
            <a:r>
              <a:rPr lang="en-US" sz="2800" dirty="0"/>
              <a:t> </a:t>
            </a:r>
            <a:r>
              <a:rPr lang="en-US" sz="2800" dirty="0" err="1"/>
              <a:t>har</a:t>
            </a:r>
            <a:r>
              <a:rPr lang="en-US" sz="2800" dirty="0"/>
              <a:t> </a:t>
            </a:r>
            <a:r>
              <a:rPr lang="en-US" sz="2800" dirty="0" err="1"/>
              <a:t>utbyggingsplaner</a:t>
            </a:r>
            <a:r>
              <a:rPr lang="en-US" sz="2800" dirty="0"/>
              <a:t> og </a:t>
            </a:r>
            <a:r>
              <a:rPr lang="en-US" sz="2800" dirty="0" err="1"/>
              <a:t>ønsker</a:t>
            </a:r>
            <a:r>
              <a:rPr lang="en-US" sz="2800" dirty="0"/>
              <a:t> </a:t>
            </a:r>
            <a:r>
              <a:rPr lang="en-US" sz="2800" dirty="0" err="1"/>
              <a:t>arealendringer</a:t>
            </a:r>
            <a:r>
              <a:rPr lang="en-US" sz="2800" dirty="0"/>
              <a:t>, er </a:t>
            </a:r>
            <a:r>
              <a:rPr lang="en-US" sz="2800" dirty="0" err="1"/>
              <a:t>også</a:t>
            </a:r>
            <a:r>
              <a:rPr lang="en-US" sz="2800" dirty="0"/>
              <a:t> de </a:t>
            </a:r>
            <a:r>
              <a:rPr lang="en-US" sz="2800" dirty="0" err="1"/>
              <a:t>som</a:t>
            </a:r>
            <a:r>
              <a:rPr lang="en-US" sz="2800" dirty="0"/>
              <a:t> sender </a:t>
            </a:r>
            <a:r>
              <a:rPr lang="en-US" sz="2800" dirty="0" err="1"/>
              <a:t>innspill</a:t>
            </a:r>
            <a:r>
              <a:rPr lang="en-US" sz="2800" dirty="0"/>
              <a:t> </a:t>
            </a:r>
            <a:r>
              <a:rPr lang="en-US" sz="2800" dirty="0" err="1"/>
              <a:t>til</a:t>
            </a:r>
            <a:r>
              <a:rPr lang="en-US" sz="2800" dirty="0"/>
              <a:t> </a:t>
            </a:r>
            <a:r>
              <a:rPr lang="en-US" sz="2800" dirty="0" err="1"/>
              <a:t>kommuneplanens</a:t>
            </a:r>
            <a:r>
              <a:rPr lang="en-US" sz="2800" dirty="0"/>
              <a:t> </a:t>
            </a:r>
            <a:r>
              <a:rPr lang="en-US" sz="2800" dirty="0" err="1"/>
              <a:t>arealdel</a:t>
            </a:r>
            <a:br>
              <a:rPr lang="en-US" sz="2800" dirty="0"/>
            </a:br>
            <a:br>
              <a:rPr lang="en-US" sz="2800" dirty="0"/>
            </a:br>
            <a:r>
              <a:rPr lang="en-US" sz="2800" dirty="0"/>
              <a:t>- </a:t>
            </a:r>
            <a:r>
              <a:rPr lang="en-US" sz="2800" dirty="0" err="1"/>
              <a:t>Når</a:t>
            </a:r>
            <a:r>
              <a:rPr lang="en-US" sz="2800" dirty="0"/>
              <a:t> areal er </a:t>
            </a:r>
            <a:r>
              <a:rPr lang="en-US" sz="2800" dirty="0" err="1"/>
              <a:t>avsatt</a:t>
            </a:r>
            <a:r>
              <a:rPr lang="en-US" sz="2800" dirty="0"/>
              <a:t> i </a:t>
            </a:r>
            <a:r>
              <a:rPr lang="en-US" sz="2800" dirty="0" err="1"/>
              <a:t>kommuneplanens</a:t>
            </a:r>
            <a:r>
              <a:rPr lang="en-US" sz="2800" dirty="0"/>
              <a:t> </a:t>
            </a:r>
            <a:r>
              <a:rPr lang="en-US" sz="2800" dirty="0" err="1"/>
              <a:t>arealdel</a:t>
            </a:r>
            <a:r>
              <a:rPr lang="en-US" sz="2800" dirty="0"/>
              <a:t> i </a:t>
            </a:r>
            <a:r>
              <a:rPr lang="en-US" sz="2800" dirty="0" err="1"/>
              <a:t>gangsettes</a:t>
            </a:r>
            <a:r>
              <a:rPr lang="en-US" sz="2800" dirty="0"/>
              <a:t> private </a:t>
            </a:r>
            <a:r>
              <a:rPr lang="en-US" sz="2800" dirty="0" err="1"/>
              <a:t>reguleringsintiativer</a:t>
            </a:r>
            <a:r>
              <a:rPr lang="en-US" sz="2800" dirty="0"/>
              <a:t> </a:t>
            </a:r>
          </a:p>
        </p:txBody>
      </p:sp>
      <p:pic>
        <p:nvPicPr>
          <p:cNvPr id="4" name="Plassholder for innhold 3">
            <a:extLst>
              <a:ext uri="{FF2B5EF4-FFF2-40B4-BE49-F238E27FC236}">
                <a16:creationId xmlns:a16="http://schemas.microsoft.com/office/drawing/2014/main" id="{0149CB52-E829-4596-AB48-636F9F7DD56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497"/>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825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EA0B28A0-74A4-4DEC-9257-69CA9184E05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2319" r="22724" b="12020"/>
          <a:stretch/>
        </p:blipFill>
        <p:spPr>
          <a:xfrm>
            <a:off x="2178660" y="643466"/>
            <a:ext cx="7834680" cy="5571067"/>
          </a:xfrm>
          <a:prstGeom prst="rect">
            <a:avLst/>
          </a:prstGeom>
        </p:spPr>
      </p:pic>
    </p:spTree>
    <p:extLst>
      <p:ext uri="{BB962C8B-B14F-4D97-AF65-F5344CB8AC3E}">
        <p14:creationId xmlns:p14="http://schemas.microsoft.com/office/powerpoint/2010/main" val="4416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ssholder for innhold 1">
            <a:extLst>
              <a:ext uri="{FF2B5EF4-FFF2-40B4-BE49-F238E27FC236}">
                <a16:creationId xmlns:a16="http://schemas.microsoft.com/office/drawing/2014/main" id="{841A719F-9281-46B3-9E36-EE4B175D5489}"/>
              </a:ext>
            </a:extLst>
          </p:cNvPr>
          <p:cNvPicPr>
            <a:picLocks noGrp="1" noChangeAspect="1"/>
          </p:cNvPicPr>
          <p:nvPr>
            <p:ph idx="1"/>
          </p:nvPr>
        </p:nvPicPr>
        <p:blipFill rotWithShape="1">
          <a:blip r:embed="rId3"/>
          <a:srcRect t="3711" b="12019"/>
          <a:stretch/>
        </p:blipFill>
        <p:spPr>
          <a:xfrm>
            <a:off x="20" y="10"/>
            <a:ext cx="12191980" cy="6857990"/>
          </a:xfrm>
          <a:prstGeom prst="rect">
            <a:avLst/>
          </a:prstGeom>
        </p:spPr>
      </p:pic>
      <p:sp>
        <p:nvSpPr>
          <p:cNvPr id="10"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tel 1">
            <a:extLst>
              <a:ext uri="{FF2B5EF4-FFF2-40B4-BE49-F238E27FC236}">
                <a16:creationId xmlns:a16="http://schemas.microsoft.com/office/drawing/2014/main" id="{8279CE5D-1AD8-4071-9DFB-7B929362BF9F}"/>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err="1">
                <a:solidFill>
                  <a:schemeClr val="tx1">
                    <a:lumMod val="85000"/>
                    <a:lumOff val="15000"/>
                  </a:schemeClr>
                </a:solidFill>
                <a:latin typeface="+mn-lt"/>
              </a:rPr>
              <a:t>Bruken</a:t>
            </a:r>
            <a:r>
              <a:rPr lang="en-US" sz="3600" dirty="0">
                <a:solidFill>
                  <a:schemeClr val="tx1">
                    <a:lumMod val="85000"/>
                    <a:lumOff val="15000"/>
                  </a:schemeClr>
                </a:solidFill>
                <a:latin typeface="+mn-lt"/>
              </a:rPr>
              <a:t> av </a:t>
            </a:r>
            <a:r>
              <a:rPr lang="en-US" sz="3600" dirty="0" err="1">
                <a:solidFill>
                  <a:schemeClr val="tx1">
                    <a:lumMod val="85000"/>
                    <a:lumOff val="15000"/>
                  </a:schemeClr>
                </a:solidFill>
                <a:latin typeface="+mn-lt"/>
              </a:rPr>
              <a:t>utmarka</a:t>
            </a:r>
            <a:r>
              <a:rPr lang="en-US" sz="3600" dirty="0">
                <a:solidFill>
                  <a:schemeClr val="tx1">
                    <a:lumMod val="85000"/>
                    <a:lumOff val="15000"/>
                  </a:schemeClr>
                </a:solidFill>
                <a:latin typeface="+mn-lt"/>
              </a:rPr>
              <a:t> er </a:t>
            </a:r>
            <a:r>
              <a:rPr lang="en-US" sz="3600" dirty="0" err="1">
                <a:solidFill>
                  <a:schemeClr val="tx1">
                    <a:lumMod val="85000"/>
                    <a:lumOff val="15000"/>
                  </a:schemeClr>
                </a:solidFill>
                <a:latin typeface="+mn-lt"/>
              </a:rPr>
              <a:t>politikk</a:t>
            </a:r>
            <a:endParaRPr lang="en-US" sz="3600" dirty="0">
              <a:solidFill>
                <a:schemeClr val="tx1">
                  <a:lumMod val="85000"/>
                  <a:lumOff val="15000"/>
                </a:schemeClr>
              </a:solidFill>
              <a:latin typeface="+mn-lt"/>
            </a:endParaRP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kstSylinder 2">
            <a:extLst>
              <a:ext uri="{FF2B5EF4-FFF2-40B4-BE49-F238E27FC236}">
                <a16:creationId xmlns:a16="http://schemas.microsoft.com/office/drawing/2014/main" id="{EDA14912-6DA3-38C2-BDF7-E3A7BABFCD7B}"/>
              </a:ext>
            </a:extLst>
          </p:cNvPr>
          <p:cNvSpPr txBox="1"/>
          <p:nvPr/>
        </p:nvSpPr>
        <p:spPr>
          <a:xfrm>
            <a:off x="4430396" y="223171"/>
            <a:ext cx="2724528" cy="646331"/>
          </a:xfrm>
          <a:prstGeom prst="rect">
            <a:avLst/>
          </a:prstGeom>
          <a:noFill/>
        </p:spPr>
        <p:txBody>
          <a:bodyPr wrap="none" rtlCol="0">
            <a:spAutoFit/>
          </a:bodyPr>
          <a:lstStyle/>
          <a:p>
            <a:r>
              <a:rPr lang="nb-NO" sz="3600" dirty="0"/>
              <a:t>Takk for meg!</a:t>
            </a:r>
          </a:p>
        </p:txBody>
      </p:sp>
    </p:spTree>
    <p:extLst>
      <p:ext uri="{BB962C8B-B14F-4D97-AF65-F5344CB8AC3E}">
        <p14:creationId xmlns:p14="http://schemas.microsoft.com/office/powerpoint/2010/main" val="2575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523B7FD-66DC-462D-8073-D4E1E28BE3A0}"/>
              </a:ext>
            </a:extLst>
          </p:cNvPr>
          <p:cNvSpPr>
            <a:spLocks noGrp="1"/>
          </p:cNvSpPr>
          <p:nvPr>
            <p:ph type="title"/>
          </p:nvPr>
        </p:nvSpPr>
        <p:spPr>
          <a:xfrm>
            <a:off x="7404944" y="933630"/>
            <a:ext cx="4391024" cy="1323439"/>
          </a:xfrm>
        </p:spPr>
        <p:txBody>
          <a:bodyPr anchor="t">
            <a:normAutofit/>
          </a:bodyPr>
          <a:lstStyle/>
          <a:p>
            <a:r>
              <a:rPr lang="nb-NO" sz="2800" dirty="0">
                <a:solidFill>
                  <a:schemeClr val="bg1"/>
                </a:solidFill>
              </a:rPr>
              <a:t>Arealbruken i Innlandet speiler samfunnstrender </a:t>
            </a:r>
          </a:p>
        </p:txBody>
      </p:sp>
      <p:pic>
        <p:nvPicPr>
          <p:cNvPr id="4" name="Plassholder for innhold 3">
            <a:extLst>
              <a:ext uri="{FF2B5EF4-FFF2-40B4-BE49-F238E27FC236}">
                <a16:creationId xmlns:a16="http://schemas.microsoft.com/office/drawing/2014/main" id="{D6352075-2CB2-4CBA-93CF-84B8B2D1E2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4044" t="23362" r="6251" b="5227"/>
          <a:stretch/>
        </p:blipFill>
        <p:spPr>
          <a:xfrm>
            <a:off x="49363" y="0"/>
            <a:ext cx="6096000" cy="6922312"/>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 name="Group 12">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Content Placeholder 7">
            <a:extLst>
              <a:ext uri="{FF2B5EF4-FFF2-40B4-BE49-F238E27FC236}">
                <a16:creationId xmlns:a16="http://schemas.microsoft.com/office/drawing/2014/main" id="{EDB76FD3-8A9D-463E-A2EB-FDC93125B35F}"/>
              </a:ext>
            </a:extLst>
          </p:cNvPr>
          <p:cNvSpPr>
            <a:spLocks noGrp="1"/>
          </p:cNvSpPr>
          <p:nvPr>
            <p:ph idx="1"/>
          </p:nvPr>
        </p:nvSpPr>
        <p:spPr>
          <a:xfrm>
            <a:off x="7436308" y="1520704"/>
            <a:ext cx="4391024" cy="2682000"/>
          </a:xfrm>
        </p:spPr>
        <p:txBody>
          <a:bodyPr>
            <a:normAutofit lnSpcReduction="10000"/>
          </a:bodyPr>
          <a:lstStyle/>
          <a:p>
            <a:endParaRPr lang="en-US" sz="2400" b="1" dirty="0">
              <a:solidFill>
                <a:schemeClr val="accent1">
                  <a:alpha val="80000"/>
                </a:schemeClr>
              </a:solidFill>
            </a:endParaRPr>
          </a:p>
          <a:p>
            <a:endParaRPr lang="en-US" sz="2400" b="1" dirty="0">
              <a:solidFill>
                <a:schemeClr val="accent1">
                  <a:alpha val="80000"/>
                </a:schemeClr>
              </a:solidFill>
            </a:endParaRPr>
          </a:p>
          <a:p>
            <a:r>
              <a:rPr lang="en-US" sz="2400" b="1" dirty="0" err="1">
                <a:solidFill>
                  <a:schemeClr val="accent1">
                    <a:alpha val="80000"/>
                  </a:schemeClr>
                </a:solidFill>
              </a:rPr>
              <a:t>Befolkningsutvikling</a:t>
            </a:r>
            <a:endParaRPr lang="en-US" sz="2400" b="1" dirty="0">
              <a:solidFill>
                <a:schemeClr val="accent1">
                  <a:alpha val="80000"/>
                </a:schemeClr>
              </a:solidFill>
            </a:endParaRPr>
          </a:p>
          <a:p>
            <a:r>
              <a:rPr lang="en-US" sz="2400" b="1" dirty="0" err="1">
                <a:solidFill>
                  <a:schemeClr val="accent6">
                    <a:lumMod val="75000"/>
                    <a:alpha val="80000"/>
                  </a:schemeClr>
                </a:solidFill>
              </a:rPr>
              <a:t>Primærnæring</a:t>
            </a:r>
            <a:r>
              <a:rPr lang="en-US" sz="2400" b="1" dirty="0">
                <a:solidFill>
                  <a:schemeClr val="accent6">
                    <a:lumMod val="75000"/>
                    <a:alpha val="80000"/>
                  </a:schemeClr>
                </a:solidFill>
              </a:rPr>
              <a:t> og </a:t>
            </a:r>
            <a:r>
              <a:rPr lang="en-US" sz="2400" b="1" dirty="0" err="1">
                <a:solidFill>
                  <a:schemeClr val="accent6">
                    <a:lumMod val="75000"/>
                    <a:alpha val="80000"/>
                  </a:schemeClr>
                </a:solidFill>
              </a:rPr>
              <a:t>industri</a:t>
            </a:r>
            <a:endParaRPr lang="en-US" sz="2400" b="1" dirty="0">
              <a:solidFill>
                <a:schemeClr val="accent6">
                  <a:lumMod val="75000"/>
                  <a:alpha val="80000"/>
                </a:schemeClr>
              </a:solidFill>
            </a:endParaRPr>
          </a:p>
          <a:p>
            <a:r>
              <a:rPr lang="en-US" sz="2400" b="1" dirty="0" err="1">
                <a:solidFill>
                  <a:srgbClr val="FF0000">
                    <a:alpha val="80000"/>
                  </a:srgbClr>
                </a:solidFill>
              </a:rPr>
              <a:t>Reiseliv</a:t>
            </a:r>
            <a:r>
              <a:rPr lang="en-US" sz="2400" b="1" dirty="0">
                <a:solidFill>
                  <a:srgbClr val="FF0000">
                    <a:alpha val="80000"/>
                  </a:srgbClr>
                </a:solidFill>
              </a:rPr>
              <a:t> og </a:t>
            </a:r>
            <a:r>
              <a:rPr lang="en-US" sz="2400" b="1" dirty="0" err="1">
                <a:solidFill>
                  <a:srgbClr val="FF0000">
                    <a:alpha val="80000"/>
                  </a:srgbClr>
                </a:solidFill>
              </a:rPr>
              <a:t>fritidsbruk</a:t>
            </a:r>
            <a:endParaRPr lang="en-US" sz="2400" b="1" dirty="0">
              <a:solidFill>
                <a:srgbClr val="FF0000">
                  <a:alpha val="80000"/>
                </a:srgbClr>
              </a:solidFill>
            </a:endParaRPr>
          </a:p>
          <a:p>
            <a:r>
              <a:rPr lang="en-US" sz="2400" b="1" dirty="0" err="1">
                <a:solidFill>
                  <a:schemeClr val="bg1">
                    <a:alpha val="80000"/>
                  </a:schemeClr>
                </a:solidFill>
              </a:rPr>
              <a:t>Infrastruktur</a:t>
            </a:r>
            <a:endParaRPr lang="en-US" sz="2400" b="1" dirty="0">
              <a:solidFill>
                <a:schemeClr val="bg1">
                  <a:alpha val="80000"/>
                </a:schemeClr>
              </a:solidFill>
            </a:endParaRPr>
          </a:p>
          <a:p>
            <a:pPr marL="0" indent="0">
              <a:buNone/>
            </a:pPr>
            <a:endParaRPr lang="en-US" sz="2400" dirty="0">
              <a:solidFill>
                <a:schemeClr val="bg1">
                  <a:alpha val="80000"/>
                </a:schemeClr>
              </a:solidFill>
            </a:endParaRPr>
          </a:p>
          <a:p>
            <a:pPr marL="0" indent="0">
              <a:buNone/>
            </a:pPr>
            <a:endParaRPr lang="en-US" sz="2400" dirty="0">
              <a:solidFill>
                <a:schemeClr val="bg1">
                  <a:alpha val="80000"/>
                </a:schemeClr>
              </a:solidFill>
            </a:endParaRPr>
          </a:p>
          <a:p>
            <a:endParaRPr lang="en-US" sz="2400" dirty="0">
              <a:solidFill>
                <a:schemeClr val="bg1">
                  <a:alpha val="80000"/>
                </a:schemeClr>
              </a:solidFill>
            </a:endParaRPr>
          </a:p>
        </p:txBody>
      </p:sp>
      <p:pic>
        <p:nvPicPr>
          <p:cNvPr id="3" name="Bilde 2">
            <a:extLst>
              <a:ext uri="{FF2B5EF4-FFF2-40B4-BE49-F238E27FC236}">
                <a16:creationId xmlns:a16="http://schemas.microsoft.com/office/drawing/2014/main" id="{A896E4F8-3469-6B19-6062-01CB3D8CC08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518" r="6555"/>
          <a:stretch/>
        </p:blipFill>
        <p:spPr>
          <a:xfrm>
            <a:off x="145328" y="436622"/>
            <a:ext cx="5236377" cy="5190521"/>
          </a:xfrm>
          <a:prstGeom prst="rect">
            <a:avLst/>
          </a:prstGeom>
          <a:ln w="47625">
            <a:solidFill>
              <a:schemeClr val="accent1">
                <a:shade val="50000"/>
              </a:schemeClr>
            </a:solidFill>
          </a:ln>
        </p:spPr>
      </p:pic>
      <p:sp>
        <p:nvSpPr>
          <p:cNvPr id="9" name="Pil: ned 8">
            <a:extLst>
              <a:ext uri="{FF2B5EF4-FFF2-40B4-BE49-F238E27FC236}">
                <a16:creationId xmlns:a16="http://schemas.microsoft.com/office/drawing/2014/main" id="{0B98ED0A-E8BD-3483-D13D-0B4BE1366FE2}"/>
              </a:ext>
            </a:extLst>
          </p:cNvPr>
          <p:cNvSpPr/>
          <p:nvPr/>
        </p:nvSpPr>
        <p:spPr>
          <a:xfrm>
            <a:off x="2938721" y="503689"/>
            <a:ext cx="766803" cy="2139432"/>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a:extLst>
              <a:ext uri="{FF2B5EF4-FFF2-40B4-BE49-F238E27FC236}">
                <a16:creationId xmlns:a16="http://schemas.microsoft.com/office/drawing/2014/main" id="{7755685C-CA26-2242-A8B1-3D6B06C77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668" y="587208"/>
            <a:ext cx="2617848" cy="1472539"/>
          </a:xfrm>
          <a:prstGeom prst="rect">
            <a:avLst/>
          </a:prstGeom>
          <a:ln w="63500">
            <a:solidFill>
              <a:schemeClr val="accent6"/>
            </a:solidFill>
          </a:ln>
        </p:spPr>
      </p:pic>
      <p:sp>
        <p:nvSpPr>
          <p:cNvPr id="27" name="TekstSylinder 26">
            <a:extLst>
              <a:ext uri="{FF2B5EF4-FFF2-40B4-BE49-F238E27FC236}">
                <a16:creationId xmlns:a16="http://schemas.microsoft.com/office/drawing/2014/main" id="{218632DD-438E-99D8-88CE-DF87E7D32871}"/>
              </a:ext>
            </a:extLst>
          </p:cNvPr>
          <p:cNvSpPr txBox="1"/>
          <p:nvPr/>
        </p:nvSpPr>
        <p:spPr>
          <a:xfrm>
            <a:off x="553304" y="525167"/>
            <a:ext cx="2586484" cy="584775"/>
          </a:xfrm>
          <a:prstGeom prst="rect">
            <a:avLst/>
          </a:prstGeom>
          <a:noFill/>
        </p:spPr>
        <p:txBody>
          <a:bodyPr wrap="square" rtlCol="0">
            <a:spAutoFit/>
          </a:bodyPr>
          <a:lstStyle/>
          <a:p>
            <a:r>
              <a:rPr lang="nb-NO" sz="1600" b="1" dirty="0">
                <a:solidFill>
                  <a:schemeClr val="accent6"/>
                </a:solidFill>
              </a:rPr>
              <a:t>2000: 12700 gårdsbruk</a:t>
            </a:r>
          </a:p>
          <a:p>
            <a:r>
              <a:rPr lang="nb-NO" sz="1600" b="1" dirty="0">
                <a:solidFill>
                  <a:schemeClr val="accent6"/>
                </a:solidFill>
              </a:rPr>
              <a:t>2021: 6900 gårdsbruk</a:t>
            </a:r>
          </a:p>
        </p:txBody>
      </p:sp>
      <p:pic>
        <p:nvPicPr>
          <p:cNvPr id="30" name="Bilde 29">
            <a:extLst>
              <a:ext uri="{FF2B5EF4-FFF2-40B4-BE49-F238E27FC236}">
                <a16:creationId xmlns:a16="http://schemas.microsoft.com/office/drawing/2014/main" id="{5BD77FE8-7D4A-3E86-610F-AF7610E2C4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2198" y="4518003"/>
            <a:ext cx="2379091" cy="1339922"/>
          </a:xfrm>
          <a:prstGeom prst="rect">
            <a:avLst/>
          </a:prstGeom>
          <a:ln w="53975">
            <a:solidFill>
              <a:srgbClr val="C00000"/>
            </a:solidFill>
          </a:ln>
        </p:spPr>
      </p:pic>
      <p:sp>
        <p:nvSpPr>
          <p:cNvPr id="31" name="TekstSylinder 30">
            <a:extLst>
              <a:ext uri="{FF2B5EF4-FFF2-40B4-BE49-F238E27FC236}">
                <a16:creationId xmlns:a16="http://schemas.microsoft.com/office/drawing/2014/main" id="{698CFEC9-E354-6805-36AC-AF54FA00F496}"/>
              </a:ext>
            </a:extLst>
          </p:cNvPr>
          <p:cNvSpPr txBox="1"/>
          <p:nvPr/>
        </p:nvSpPr>
        <p:spPr>
          <a:xfrm>
            <a:off x="4478933" y="5888232"/>
            <a:ext cx="2025619" cy="646331"/>
          </a:xfrm>
          <a:prstGeom prst="rect">
            <a:avLst/>
          </a:prstGeom>
          <a:noFill/>
        </p:spPr>
        <p:txBody>
          <a:bodyPr wrap="none" rtlCol="0">
            <a:spAutoFit/>
          </a:bodyPr>
          <a:lstStyle/>
          <a:p>
            <a:r>
              <a:rPr lang="nb-NO" b="1" dirty="0">
                <a:solidFill>
                  <a:srgbClr val="FF0000"/>
                </a:solidFill>
              </a:rPr>
              <a:t>2000: 67 000 hytter</a:t>
            </a:r>
          </a:p>
          <a:p>
            <a:r>
              <a:rPr lang="nb-NO" b="1" dirty="0">
                <a:solidFill>
                  <a:srgbClr val="FF0000"/>
                </a:solidFill>
              </a:rPr>
              <a:t>2021: 90 000 hytter</a:t>
            </a:r>
          </a:p>
        </p:txBody>
      </p:sp>
      <p:pic>
        <p:nvPicPr>
          <p:cNvPr id="5" name="Bilde 4">
            <a:extLst>
              <a:ext uri="{FF2B5EF4-FFF2-40B4-BE49-F238E27FC236}">
                <a16:creationId xmlns:a16="http://schemas.microsoft.com/office/drawing/2014/main" id="{E85CDE3A-3655-1F02-5AA8-30F6457801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22248" y="2861432"/>
            <a:ext cx="926672" cy="2995949"/>
          </a:xfrm>
          <a:prstGeom prst="rect">
            <a:avLst/>
          </a:prstGeom>
        </p:spPr>
      </p:pic>
    </p:spTree>
    <p:extLst>
      <p:ext uri="{BB962C8B-B14F-4D97-AF65-F5344CB8AC3E}">
        <p14:creationId xmlns:p14="http://schemas.microsoft.com/office/powerpoint/2010/main" val="40988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7"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lassholder for innhold 10">
            <a:extLst>
              <a:ext uri="{FF2B5EF4-FFF2-40B4-BE49-F238E27FC236}">
                <a16:creationId xmlns:a16="http://schemas.microsoft.com/office/drawing/2014/main" id="{10F12E06-740C-4270-8AFC-9185DC95723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96292" y="31601"/>
            <a:ext cx="8885189" cy="6669450"/>
          </a:xfrm>
          <a:prstGeom prst="rect">
            <a:avLst/>
          </a:prstGeom>
        </p:spPr>
      </p:pic>
      <p:sp>
        <p:nvSpPr>
          <p:cNvPr id="12" name="TekstSylinder 11">
            <a:extLst>
              <a:ext uri="{FF2B5EF4-FFF2-40B4-BE49-F238E27FC236}">
                <a16:creationId xmlns:a16="http://schemas.microsoft.com/office/drawing/2014/main" id="{C25AC177-900B-4CB2-903B-EB0D67FB74AE}"/>
              </a:ext>
            </a:extLst>
          </p:cNvPr>
          <p:cNvSpPr txBox="1"/>
          <p:nvPr/>
        </p:nvSpPr>
        <p:spPr>
          <a:xfrm>
            <a:off x="3470652" y="1992572"/>
            <a:ext cx="5168210" cy="400110"/>
          </a:xfrm>
          <a:prstGeom prst="rect">
            <a:avLst/>
          </a:prstGeom>
          <a:noFill/>
        </p:spPr>
        <p:txBody>
          <a:bodyPr wrap="none" rtlCol="0">
            <a:spAutoFit/>
          </a:bodyPr>
          <a:lstStyle/>
          <a:p>
            <a:r>
              <a:rPr lang="nb-NO" sz="2000" dirty="0">
                <a:solidFill>
                  <a:schemeClr val="bg1">
                    <a:lumMod val="95000"/>
                  </a:schemeClr>
                </a:solidFill>
              </a:rPr>
              <a:t>«Kjenner du bygden der langt øst ved Kjølen?»</a:t>
            </a:r>
          </a:p>
        </p:txBody>
      </p:sp>
    </p:spTree>
    <p:extLst>
      <p:ext uri="{BB962C8B-B14F-4D97-AF65-F5344CB8AC3E}">
        <p14:creationId xmlns:p14="http://schemas.microsoft.com/office/powerpoint/2010/main" val="3890510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lassholder for innhold 3">
            <a:extLst>
              <a:ext uri="{FF2B5EF4-FFF2-40B4-BE49-F238E27FC236}">
                <a16:creationId xmlns:a16="http://schemas.microsoft.com/office/drawing/2014/main" id="{ECF5F73A-5E76-4F85-BCF0-FEDDE299BE6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4117226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DAB1041-7DD2-4EA9-8EA8-2389BA80B9D8}"/>
              </a:ext>
            </a:extLst>
          </p:cNvPr>
          <p:cNvSpPr>
            <a:spLocks noGrp="1"/>
          </p:cNvSpPr>
          <p:nvPr>
            <p:ph type="title"/>
          </p:nvPr>
        </p:nvSpPr>
        <p:spPr>
          <a:xfrm>
            <a:off x="838200" y="365125"/>
            <a:ext cx="10515600" cy="1325563"/>
          </a:xfrm>
        </p:spPr>
        <p:txBody>
          <a:bodyPr>
            <a:normAutofit/>
          </a:bodyPr>
          <a:lstStyle/>
          <a:p>
            <a:r>
              <a:rPr lang="nb-NO" sz="3800" b="1"/>
              <a:t>Trysil - Suksesshistorien om den bortgjemte skogbygda som ble Norges største alpindestinasjon</a:t>
            </a:r>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9BBF7BD-245C-4775-80C2-F42E885E8A34}"/>
              </a:ext>
            </a:extLst>
          </p:cNvPr>
          <p:cNvSpPr>
            <a:spLocks noGrp="1"/>
          </p:cNvSpPr>
          <p:nvPr>
            <p:ph idx="1"/>
          </p:nvPr>
        </p:nvSpPr>
        <p:spPr>
          <a:xfrm>
            <a:off x="838200" y="1929384"/>
            <a:ext cx="10515600" cy="4251960"/>
          </a:xfrm>
        </p:spPr>
        <p:txBody>
          <a:bodyPr>
            <a:normAutofit/>
          </a:bodyPr>
          <a:lstStyle/>
          <a:p>
            <a:pPr marL="0" indent="0">
              <a:buNone/>
            </a:pPr>
            <a:r>
              <a:rPr lang="nb-NO" sz="1900" b="1" dirty="0"/>
              <a:t>Suksessen: Enorme besøkstall, enorm omsetning:</a:t>
            </a:r>
            <a:endParaRPr lang="nb-NO" sz="1900" dirty="0"/>
          </a:p>
          <a:p>
            <a:r>
              <a:rPr lang="nb-NO" sz="1900" dirty="0" err="1"/>
              <a:t>Skistar</a:t>
            </a:r>
            <a:r>
              <a:rPr lang="nb-NO" sz="1900" dirty="0"/>
              <a:t> solgte i 2019 heiskort for 265 millioner kroner</a:t>
            </a:r>
          </a:p>
          <a:p>
            <a:r>
              <a:rPr lang="nb-NO" sz="1900" dirty="0"/>
              <a:t>Landets nest største hyttekommune med 6800 hytter</a:t>
            </a:r>
          </a:p>
          <a:p>
            <a:r>
              <a:rPr lang="nb-NO" sz="1900" dirty="0"/>
              <a:t>Omkring 900 000 kommersielle gjestedøgn årlig </a:t>
            </a:r>
          </a:p>
          <a:p>
            <a:pPr marL="0" indent="0">
              <a:buNone/>
            </a:pPr>
            <a:endParaRPr lang="nb-NO" sz="1900" dirty="0"/>
          </a:p>
          <a:p>
            <a:pPr marL="0" indent="0">
              <a:buNone/>
            </a:pPr>
            <a:r>
              <a:rPr lang="nb-NO" sz="1900" b="1" dirty="0"/>
              <a:t>Skyggesida: Samtidig som Trysil har bygd opp sin besøksnæring:</a:t>
            </a:r>
          </a:p>
          <a:p>
            <a:r>
              <a:rPr lang="nb-NO" sz="1900" dirty="0"/>
              <a:t>Har innbyggerantallet gått ned fra </a:t>
            </a:r>
            <a:r>
              <a:rPr lang="nb-NO" sz="1900" dirty="0" err="1"/>
              <a:t>ca</a:t>
            </a:r>
            <a:r>
              <a:rPr lang="nb-NO" sz="1900" dirty="0"/>
              <a:t> 7500 i 1990 til </a:t>
            </a:r>
            <a:r>
              <a:rPr lang="nb-NO" sz="1900" dirty="0" err="1"/>
              <a:t>ca</a:t>
            </a:r>
            <a:r>
              <a:rPr lang="nb-NO" sz="1900" dirty="0"/>
              <a:t> 6500 i 2019 </a:t>
            </a:r>
          </a:p>
          <a:p>
            <a:r>
              <a:rPr lang="nb-NO" sz="1900" dirty="0"/>
              <a:t>På </a:t>
            </a:r>
            <a:r>
              <a:rPr lang="nb-NO" sz="1900" dirty="0" err="1"/>
              <a:t>oversikta</a:t>
            </a:r>
            <a:r>
              <a:rPr lang="nb-NO" sz="1900" dirty="0"/>
              <a:t> fra SSB over landets rikeste kommuner målt etter gjennomsnittsinntekt pr innbygger har Trysil flere år tronet nederst</a:t>
            </a:r>
          </a:p>
          <a:p>
            <a:r>
              <a:rPr lang="nb-NO" sz="1900" dirty="0"/>
              <a:t>Trysil kommune sliter stort økonomisk. Budsjettmøtet i 2019 ble omtalt som D-dagen i pressen siden politikerne måtte kutte 50 millioner fra et allerede trangt budsjett. Nye 20 millioner foreslås kuttet i budsjettet for 2022. </a:t>
            </a:r>
          </a:p>
        </p:txBody>
      </p:sp>
    </p:spTree>
    <p:extLst>
      <p:ext uri="{BB962C8B-B14F-4D97-AF65-F5344CB8AC3E}">
        <p14:creationId xmlns:p14="http://schemas.microsoft.com/office/powerpoint/2010/main" val="44595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A24EE1-D3BF-4F07-B387-723846AA8B51}"/>
              </a:ext>
            </a:extLst>
          </p:cNvPr>
          <p:cNvSpPr>
            <a:spLocks noGrp="1"/>
          </p:cNvSpPr>
          <p:nvPr>
            <p:ph type="title"/>
          </p:nvPr>
        </p:nvSpPr>
        <p:spPr/>
        <p:txBody>
          <a:bodyPr/>
          <a:lstStyle/>
          <a:p>
            <a:endParaRPr lang="nb-NO" dirty="0"/>
          </a:p>
        </p:txBody>
      </p:sp>
      <p:pic>
        <p:nvPicPr>
          <p:cNvPr id="9" name="Bilde 8">
            <a:extLst>
              <a:ext uri="{FF2B5EF4-FFF2-40B4-BE49-F238E27FC236}">
                <a16:creationId xmlns:a16="http://schemas.microsoft.com/office/drawing/2014/main" id="{7D392DD0-EFE8-4FE1-AE64-5BD49548F5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56163" y="284471"/>
            <a:ext cx="6014479" cy="3902371"/>
          </a:xfrm>
          <a:prstGeom prst="rect">
            <a:avLst/>
          </a:prstGeom>
        </p:spPr>
      </p:pic>
      <p:sp>
        <p:nvSpPr>
          <p:cNvPr id="12" name="Plassholder for innhold 11">
            <a:extLst>
              <a:ext uri="{FF2B5EF4-FFF2-40B4-BE49-F238E27FC236}">
                <a16:creationId xmlns:a16="http://schemas.microsoft.com/office/drawing/2014/main" id="{21892716-689B-46CD-B41B-97CCFCE3CC80}"/>
              </a:ext>
            </a:extLst>
          </p:cNvPr>
          <p:cNvSpPr>
            <a:spLocks noGrp="1"/>
          </p:cNvSpPr>
          <p:nvPr>
            <p:ph idx="1"/>
          </p:nvPr>
        </p:nvSpPr>
        <p:spPr/>
        <p:txBody>
          <a:bodyPr/>
          <a:lstStyle/>
          <a:p>
            <a:endParaRPr lang="nb-NO" dirty="0"/>
          </a:p>
        </p:txBody>
      </p:sp>
      <p:pic>
        <p:nvPicPr>
          <p:cNvPr id="16" name="Bilde 15">
            <a:extLst>
              <a:ext uri="{FF2B5EF4-FFF2-40B4-BE49-F238E27FC236}">
                <a16:creationId xmlns:a16="http://schemas.microsoft.com/office/drawing/2014/main" id="{BD49EA4B-2054-4DDA-B93D-9CDA16F924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110" y="188301"/>
            <a:ext cx="5145470" cy="3139712"/>
          </a:xfrm>
          <a:prstGeom prst="rect">
            <a:avLst/>
          </a:prstGeom>
        </p:spPr>
      </p:pic>
      <p:pic>
        <p:nvPicPr>
          <p:cNvPr id="17" name="Bilde 16">
            <a:extLst>
              <a:ext uri="{FF2B5EF4-FFF2-40B4-BE49-F238E27FC236}">
                <a16:creationId xmlns:a16="http://schemas.microsoft.com/office/drawing/2014/main" id="{9825BEE1-4BC5-4371-8197-39BB5512E8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9845" y="2450901"/>
            <a:ext cx="6011177" cy="4218798"/>
          </a:xfrm>
          <a:prstGeom prst="rect">
            <a:avLst/>
          </a:prstGeom>
        </p:spPr>
      </p:pic>
      <p:sp>
        <p:nvSpPr>
          <p:cNvPr id="3" name="TekstSylinder 2">
            <a:extLst>
              <a:ext uri="{FF2B5EF4-FFF2-40B4-BE49-F238E27FC236}">
                <a16:creationId xmlns:a16="http://schemas.microsoft.com/office/drawing/2014/main" id="{75C78852-2610-6320-7563-CC1E57D09874}"/>
              </a:ext>
            </a:extLst>
          </p:cNvPr>
          <p:cNvSpPr txBox="1"/>
          <p:nvPr/>
        </p:nvSpPr>
        <p:spPr>
          <a:xfrm>
            <a:off x="1371024" y="4484339"/>
            <a:ext cx="9428817" cy="1446550"/>
          </a:xfrm>
          <a:prstGeom prst="rect">
            <a:avLst/>
          </a:prstGeom>
          <a:solidFill>
            <a:schemeClr val="bg1"/>
          </a:solidFill>
        </p:spPr>
        <p:txBody>
          <a:bodyPr wrap="square" rtlCol="0">
            <a:spAutoFit/>
          </a:bodyPr>
          <a:lstStyle/>
          <a:p>
            <a:r>
              <a:rPr lang="nb-NO" sz="4400" b="1" dirty="0">
                <a:solidFill>
                  <a:srgbClr val="FF0000"/>
                </a:solidFill>
              </a:rPr>
              <a:t>Hvorfor blir det slik? Hva gjør dette med kommunen som tjenesteyter?</a:t>
            </a:r>
          </a:p>
        </p:txBody>
      </p:sp>
    </p:spTree>
    <p:extLst>
      <p:ext uri="{BB962C8B-B14F-4D97-AF65-F5344CB8AC3E}">
        <p14:creationId xmlns:p14="http://schemas.microsoft.com/office/powerpoint/2010/main" val="24350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8A0F8D-FE6D-E1F6-CB7B-5234CD86078E}"/>
              </a:ext>
            </a:extLst>
          </p:cNvPr>
          <p:cNvSpPr>
            <a:spLocks noGrp="1"/>
          </p:cNvSpPr>
          <p:nvPr>
            <p:ph type="title"/>
          </p:nvPr>
        </p:nvSpPr>
        <p:spPr/>
        <p:txBody>
          <a:bodyPr/>
          <a:lstStyle/>
          <a:p>
            <a:endParaRPr lang="nb-NO"/>
          </a:p>
        </p:txBody>
      </p:sp>
      <p:sp>
        <p:nvSpPr>
          <p:cNvPr id="3" name="Plassholder for innhold 2">
            <a:extLst>
              <a:ext uri="{FF2B5EF4-FFF2-40B4-BE49-F238E27FC236}">
                <a16:creationId xmlns:a16="http://schemas.microsoft.com/office/drawing/2014/main" id="{8C726791-0413-0EC8-B83A-55063C50DDF9}"/>
              </a:ext>
            </a:extLst>
          </p:cNvPr>
          <p:cNvSpPr>
            <a:spLocks noGrp="1"/>
          </p:cNvSpPr>
          <p:nvPr>
            <p:ph idx="1"/>
          </p:nvPr>
        </p:nvSpPr>
        <p:spPr/>
        <p:txBody>
          <a:bodyPr/>
          <a:lstStyle/>
          <a:p>
            <a:endParaRPr lang="nb-NO"/>
          </a:p>
        </p:txBody>
      </p:sp>
      <p:pic>
        <p:nvPicPr>
          <p:cNvPr id="4" name="Bilde 3">
            <a:extLst>
              <a:ext uri="{FF2B5EF4-FFF2-40B4-BE49-F238E27FC236}">
                <a16:creationId xmlns:a16="http://schemas.microsoft.com/office/drawing/2014/main" id="{597DE0EE-190D-75FA-8386-7F5556937D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0490" y="0"/>
            <a:ext cx="10291020" cy="6858000"/>
          </a:xfrm>
          <a:prstGeom prst="rect">
            <a:avLst/>
          </a:prstGeom>
        </p:spPr>
      </p:pic>
      <p:sp>
        <p:nvSpPr>
          <p:cNvPr id="7" name="TekstSylinder 6">
            <a:extLst>
              <a:ext uri="{FF2B5EF4-FFF2-40B4-BE49-F238E27FC236}">
                <a16:creationId xmlns:a16="http://schemas.microsoft.com/office/drawing/2014/main" id="{4D3A42CA-648F-4EBA-51FF-D33CC042359A}"/>
              </a:ext>
            </a:extLst>
          </p:cNvPr>
          <p:cNvSpPr txBox="1"/>
          <p:nvPr/>
        </p:nvSpPr>
        <p:spPr>
          <a:xfrm>
            <a:off x="2954540" y="150013"/>
            <a:ext cx="6097604" cy="3693319"/>
          </a:xfrm>
          <a:prstGeom prst="rect">
            <a:avLst/>
          </a:prstGeom>
          <a:noFill/>
        </p:spPr>
        <p:txBody>
          <a:bodyPr wrap="square">
            <a:spAutoFit/>
          </a:bodyPr>
          <a:lstStyle/>
          <a:p>
            <a:r>
              <a:rPr lang="nb-NO" b="1" dirty="0">
                <a:solidFill>
                  <a:srgbClr val="333333"/>
                </a:solidFill>
                <a:latin typeface="Helvetica Neue"/>
              </a:rPr>
              <a:t>A</a:t>
            </a:r>
            <a:r>
              <a:rPr lang="nb-NO" b="1" i="0" dirty="0">
                <a:solidFill>
                  <a:srgbClr val="333333"/>
                </a:solidFill>
                <a:effectLst/>
                <a:latin typeface="Helvetica Neue"/>
              </a:rPr>
              <a:t>llemannsretten – arven og ansvaret - reguleres av Friluftsloven:</a:t>
            </a:r>
          </a:p>
          <a:p>
            <a:endParaRPr lang="nb-NO" dirty="0">
              <a:solidFill>
                <a:srgbClr val="333333"/>
              </a:solidFill>
              <a:latin typeface="Helvetica Neue"/>
            </a:endParaRPr>
          </a:p>
          <a:p>
            <a:r>
              <a:rPr lang="nb-NO" i="1" u="sng" dirty="0">
                <a:solidFill>
                  <a:srgbClr val="333333"/>
                </a:solidFill>
                <a:latin typeface="Helvetica Neue"/>
              </a:rPr>
              <a:t>Retten til</a:t>
            </a:r>
            <a:r>
              <a:rPr lang="nb-NO" i="1" dirty="0">
                <a:solidFill>
                  <a:srgbClr val="333333"/>
                </a:solidFill>
                <a:latin typeface="Helvetica Neue"/>
              </a:rPr>
              <a:t>: </a:t>
            </a:r>
            <a:r>
              <a:rPr lang="nb-NO" b="0" i="1" dirty="0">
                <a:solidFill>
                  <a:srgbClr val="333333"/>
                </a:solidFill>
                <a:effectLst/>
                <a:latin typeface="Helvetica Neue"/>
              </a:rPr>
              <a:t>å ferdes fritt til fots og på ski, raste og overnatte, ri eller sykle på stier og veier, bade, padle, ro og bruke seilbåt, plukke bær, sopp og blomster og fiske fritt etter saltvannsfisk. </a:t>
            </a:r>
          </a:p>
          <a:p>
            <a:endParaRPr lang="nb-NO" i="1" dirty="0">
              <a:solidFill>
                <a:srgbClr val="333333"/>
              </a:solidFill>
              <a:latin typeface="Helvetica Neue"/>
            </a:endParaRPr>
          </a:p>
          <a:p>
            <a:r>
              <a:rPr lang="nb-NO" b="0" i="1" u="sng" dirty="0">
                <a:solidFill>
                  <a:srgbClr val="333333"/>
                </a:solidFill>
                <a:effectLst/>
                <a:latin typeface="Helvetica Neue"/>
              </a:rPr>
              <a:t>Og pliktene til</a:t>
            </a:r>
            <a:r>
              <a:rPr lang="nb-NO" b="0" i="1" dirty="0">
                <a:solidFill>
                  <a:srgbClr val="333333"/>
                </a:solidFill>
                <a:effectLst/>
                <a:latin typeface="Helvetica Neue"/>
              </a:rPr>
              <a:t>: å ikke gå over innmark om sommeren, respektere ferdselsregler i frilufts- og naturvernområder, ikke forstyrre dyre- og fugleliv, ikke skade planteliv, ikke sette opp telt inntil hus eller hytte, eller forstyrre husdyr på beite. I tillegg rydde opp etter seg og ta med søppel.</a:t>
            </a:r>
            <a:endParaRPr lang="nb-NO" i="1" dirty="0"/>
          </a:p>
        </p:txBody>
      </p:sp>
    </p:spTree>
    <p:extLst>
      <p:ext uri="{BB962C8B-B14F-4D97-AF65-F5344CB8AC3E}">
        <p14:creationId xmlns:p14="http://schemas.microsoft.com/office/powerpoint/2010/main" val="190062988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E40BF6F3C31F14489575A18DAE52F6A" ma:contentTypeVersion="34" ma:contentTypeDescription="Opprett et nytt dokument." ma:contentTypeScope="" ma:versionID="e3054b15379e8ef678a38ecf080de24d">
  <xsd:schema xmlns:xsd="http://www.w3.org/2001/XMLSchema" xmlns:xs="http://www.w3.org/2001/XMLSchema" xmlns:p="http://schemas.microsoft.com/office/2006/metadata/properties" xmlns:ns2="2055ad94-50af-4133-a31b-832c4e0c4c5a" xmlns:ns3="83124a1a-d352-4d27-a8c2-726b0565ab17" targetNamespace="http://schemas.microsoft.com/office/2006/metadata/properties" ma:root="true" ma:fieldsID="72f1e3c515058819731e072e261836a3" ns2:_="" ns3:_="">
    <xsd:import namespace="2055ad94-50af-4133-a31b-832c4e0c4c5a"/>
    <xsd:import namespace="83124a1a-d352-4d27-a8c2-726b0565ab17"/>
    <xsd:element name="properties">
      <xsd:complexType>
        <xsd:sequence>
          <xsd:element name="documentManagement">
            <xsd:complexType>
              <xsd:all>
                <xsd:element ref="ns2:_dlc_DocId" minOccurs="0"/>
                <xsd:element ref="ns2:_dlc_DocIdUrl" minOccurs="0"/>
                <xsd:element ref="ns2:_dlc_DocIdPersistId" minOccurs="0"/>
                <xsd:element ref="ns3:a471e983601a4d7f93eef974a8632434" minOccurs="0"/>
                <xsd:element ref="ns2:TaxCatchAll" minOccurs="0"/>
                <xsd:element ref="ns3:g68ef580ab2c498780d8764bcc08f333" minOccurs="0"/>
                <xsd:element ref="ns3:MediaServiceMetadata" minOccurs="0"/>
                <xsd:element ref="ns3:MediaServiceFastMetadata" minOccurs="0"/>
                <xsd:element ref="ns2:SharedWithUsers" minOccurs="0"/>
                <xsd:element ref="ns2:SharedWithDetail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Test" minOccurs="0"/>
                <xsd:element ref="ns3:dato" minOccurs="0"/>
                <xsd:element ref="ns3:Person" minOccurs="0"/>
                <xsd:element ref="ns3:_Flow_SignoffStatus" minOccurs="0"/>
                <xsd:element ref="ns3:MediaServiceAutoKeyPoints" minOccurs="0"/>
                <xsd:element ref="ns3:MediaServiceKeyPoints"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5ad94-50af-4133-a31b-832c4e0c4c5a" elementFormDefault="qualified">
    <xsd:import namespace="http://schemas.microsoft.com/office/2006/documentManagement/types"/>
    <xsd:import namespace="http://schemas.microsoft.com/office/infopath/2007/PartnerControls"/>
    <xsd:element name="_dlc_DocId" ma:index="8" nillable="true" ma:displayName="Dokument-ID-verdi" ma:description="Verdien for dokument-IDen som er tilordnet elementet." ma:internalName="_dlc_DocId" ma:readOnly="true">
      <xsd:simpleType>
        <xsd:restriction base="dms:Text"/>
      </xsd:simpleType>
    </xsd:element>
    <xsd:element name="_dlc_DocIdUrl" ma:index="9" nillable="true" ma:displayName="Dokument-ID" ma:description="Fast kobling til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Fast ID" ma:description="Behold IDen ved tillegging." ma:hidden="true" ma:internalName="_dlc_DocIdPersistId" ma:readOnly="true">
      <xsd:simpleType>
        <xsd:restriction base="dms:Boolean"/>
      </xsd:simpleType>
    </xsd:element>
    <xsd:element name="TaxCatchAll" ma:index="13" nillable="true" ma:displayName="Taxonomy Catch All Column" ma:hidden="true" ma:list="{13644370-30af-4197-809b-5672344cdffc}" ma:internalName="TaxCatchAll" ma:showField="CatchAllData" ma:web="2055ad94-50af-4133-a31b-832c4e0c4c5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124a1a-d352-4d27-a8c2-726b0565ab17" elementFormDefault="qualified">
    <xsd:import namespace="http://schemas.microsoft.com/office/2006/documentManagement/types"/>
    <xsd:import namespace="http://schemas.microsoft.com/office/infopath/2007/PartnerControls"/>
    <xsd:element name="a471e983601a4d7f93eef974a8632434" ma:index="12" nillable="true" ma:taxonomy="true" ma:internalName="a471e983601a4d7f93eef974a8632434" ma:taxonomyFieldName="Fylke" ma:displayName="Fylke" ma:indexed="true" ma:default="" ma:fieldId="{a471e983-601a-4d7f-93ee-f974a8632434}" ma:sspId="4869988f-d5be-4a56-ac29-b19f3a61c156" ma:termSetId="bed84ec0-3119-43a0-9d19-91ae2792b4ed" ma:anchorId="00000000-0000-0000-0000-000000000000" ma:open="false" ma:isKeyword="false">
      <xsd:complexType>
        <xsd:sequence>
          <xsd:element ref="pc:Terms" minOccurs="0" maxOccurs="1"/>
        </xsd:sequence>
      </xsd:complexType>
    </xsd:element>
    <xsd:element name="g68ef580ab2c498780d8764bcc08f333" ma:index="15" nillable="true" ma:taxonomy="true" ma:internalName="g68ef580ab2c498780d8764bcc08f333" ma:taxonomyFieldName="Tema" ma:displayName="Tema" ma:default="" ma:fieldId="{068ef580-ab2c-4987-80d8-764bcc08f333}" ma:taxonomyMulti="true" ma:sspId="4869988f-d5be-4a56-ac29-b19f3a61c156" ma:termSetId="5064a339-790e-46a4-a1c2-e7c31f9074a2" ma:anchorId="00000000-0000-0000-0000-000000000000" ma:open="true" ma:isKeyword="false">
      <xsd:complexType>
        <xsd:sequence>
          <xsd:element ref="pc:Terms" minOccurs="0" maxOccurs="1"/>
        </xsd:sequence>
      </xsd:complex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Location" ma:index="26" nillable="true" ma:displayName="Location" ma:internalName="MediaServiceLocation" ma:readOnly="true">
      <xsd:simpleType>
        <xsd:restriction base="dms:Text"/>
      </xsd:simpleType>
    </xsd:element>
    <xsd:element name="Test" ma:index="27" nillable="true" ma:displayName="Test" ma:description="Tester dette" ma:format="Dropdown" ma:internalName="Test">
      <xsd:simpleType>
        <xsd:restriction base="dms:Text">
          <xsd:maxLength value="255"/>
        </xsd:restriction>
      </xsd:simpleType>
    </xsd:element>
    <xsd:element name="dato" ma:index="28" nillable="true" ma:displayName="dato" ma:format="DateTime" ma:internalName="dato">
      <xsd:simpleType>
        <xsd:restriction base="dms:DateTime"/>
      </xsd:simpleType>
    </xsd:element>
    <xsd:element name="Person" ma:index="29" nillable="true" ma:displayName="Person" ma:list="UserInfo" ma:SharePointGroup="0" ma:internalName="Person"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Flow_SignoffStatus" ma:index="30" nillable="true" ma:displayName="Godkjenningsstatus" ma:internalName="Godkjenningsstatus">
      <xsd:simpleType>
        <xsd:restriction base="dms:Text"/>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internalName="MediaServiceKeyPoints" ma:readOnly="true">
      <xsd:simpleType>
        <xsd:restriction base="dms:Note">
          <xsd:maxLength value="255"/>
        </xsd:restriction>
      </xsd:simpleType>
    </xsd:element>
    <xsd:element name="MediaLengthInSeconds" ma:index="33" nillable="true" ma:displayName="Length (seconds)" ma:internalName="MediaLengthInSeconds" ma:readOnly="true">
      <xsd:simpleType>
        <xsd:restriction base="dms:Unknown"/>
      </xsd:simpleType>
    </xsd:element>
    <xsd:element name="lcf76f155ced4ddcb4097134ff3c332f" ma:index="35" nillable="true" ma:taxonomy="true" ma:internalName="lcf76f155ced4ddcb4097134ff3c332f" ma:taxonomyFieldName="MediaServiceImageTags" ma:displayName="Bildemerkelapper" ma:readOnly="false" ma:fieldId="{5cf76f15-5ced-4ddc-b409-7134ff3c332f}" ma:taxonomyMulti="true" ma:sspId="4869988f-d5be-4a56-ac29-b19f3a61c15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ma:index="25" ma:displayName="Kommentarer"/>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o xmlns="83124a1a-d352-4d27-a8c2-726b0565ab17" xsi:nil="true"/>
    <_dlc_DocId xmlns="2055ad94-50af-4133-a31b-832c4e0c4c5a">FNF1-361010355-211841</_dlc_DocId>
    <TaxCatchAll xmlns="2055ad94-50af-4133-a31b-832c4e0c4c5a">
      <Value>59</Value>
    </TaxCatchAll>
    <_Flow_SignoffStatus xmlns="83124a1a-d352-4d27-a8c2-726b0565ab17" xsi:nil="true"/>
    <a471e983601a4d7f93eef974a8632434 xmlns="83124a1a-d352-4d27-a8c2-726b0565ab17">
      <Terms xmlns="http://schemas.microsoft.com/office/infopath/2007/PartnerControls">
        <TermInfo xmlns="http://schemas.microsoft.com/office/infopath/2007/PartnerControls">
          <TermName xmlns="http://schemas.microsoft.com/office/infopath/2007/PartnerControls">Innlandet</TermName>
          <TermId xmlns="http://schemas.microsoft.com/office/infopath/2007/PartnerControls">b0153faf-9cbf-4c0e-a973-0f7edc67d65a</TermId>
        </TermInfo>
      </Terms>
    </a471e983601a4d7f93eef974a8632434>
    <Test xmlns="83124a1a-d352-4d27-a8c2-726b0565ab17" xsi:nil="true"/>
    <g68ef580ab2c498780d8764bcc08f333 xmlns="83124a1a-d352-4d27-a8c2-726b0565ab17">
      <Terms xmlns="http://schemas.microsoft.com/office/infopath/2007/PartnerControls"/>
    </g68ef580ab2c498780d8764bcc08f333>
    <Person xmlns="83124a1a-d352-4d27-a8c2-726b0565ab17">
      <UserInfo>
        <DisplayName/>
        <AccountId xsi:nil="true"/>
        <AccountType/>
      </UserInfo>
    </Person>
    <_dlc_DocIdUrl xmlns="2055ad94-50af-4133-a31b-832c4e0c4c5a">
      <Url>https://forumfornaturogfriluftsliv.sharepoint.com/sites/FNF/_layouts/15/DocIdRedir.aspx?ID=FNF1-361010355-211841</Url>
      <Description>FNF1-361010355-211841</Description>
    </_dlc_DocIdUrl>
    <SharedWithUsers xmlns="2055ad94-50af-4133-a31b-832c4e0c4c5a">
      <UserInfo>
        <DisplayName/>
        <AccountId xsi:nil="true"/>
        <AccountType/>
      </UserInfo>
    </SharedWithUsers>
    <lcf76f155ced4ddcb4097134ff3c332f xmlns="83124a1a-d352-4d27-a8c2-726b0565ab1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6CCBF41-3BB9-44F8-BE7A-AFEFDA04FF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55ad94-50af-4133-a31b-832c4e0c4c5a"/>
    <ds:schemaRef ds:uri="83124a1a-d352-4d27-a8c2-726b0565ab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15E197-0EE1-4C93-B99B-3EF59AAB8C6D}">
  <ds:schemaRefs>
    <ds:schemaRef ds:uri="http://schemas.microsoft.com/office/infopath/2007/PartnerControls"/>
    <ds:schemaRef ds:uri="http://schemas.microsoft.com/office/2006/documentManagement/types"/>
    <ds:schemaRef ds:uri="http://schemas.microsoft.com/office/2006/metadata/properties"/>
    <ds:schemaRef ds:uri="2055ad94-50af-4133-a31b-832c4e0c4c5a"/>
    <ds:schemaRef ds:uri="http://purl.org/dc/terms/"/>
    <ds:schemaRef ds:uri="http://purl.org/dc/dcmitype/"/>
    <ds:schemaRef ds:uri="83124a1a-d352-4d27-a8c2-726b0565ab17"/>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E6DBAEF7-36EA-49B6-B075-6706B0837273}">
  <ds:schemaRefs>
    <ds:schemaRef ds:uri="http://schemas.microsoft.com/sharepoint/v3/contenttype/forms"/>
  </ds:schemaRefs>
</ds:datastoreItem>
</file>

<file path=customXml/itemProps4.xml><?xml version="1.0" encoding="utf-8"?>
<ds:datastoreItem xmlns:ds="http://schemas.openxmlformats.org/officeDocument/2006/customXml" ds:itemID="{F031DDCB-3BB8-4137-8039-B81BD9B4347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3648</TotalTime>
  <Words>814</Words>
  <Application>Microsoft Office PowerPoint</Application>
  <PresentationFormat>Widescreen</PresentationFormat>
  <Paragraphs>86</Paragraphs>
  <Slides>30</Slides>
  <Notes>8</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30</vt:i4>
      </vt:variant>
    </vt:vector>
  </HeadingPairs>
  <TitlesOfParts>
    <vt:vector size="37" baseType="lpstr">
      <vt:lpstr>Arial</vt:lpstr>
      <vt:lpstr>Calibri</vt:lpstr>
      <vt:lpstr>Calibri Light</vt:lpstr>
      <vt:lpstr>Century Gothic</vt:lpstr>
      <vt:lpstr>Helvetica Neue</vt:lpstr>
      <vt:lpstr>Office-tema</vt:lpstr>
      <vt:lpstr>Office Theme</vt:lpstr>
      <vt:lpstr>PowerPoint-presentasjon</vt:lpstr>
      <vt:lpstr>Arealpolitikk – bruken av landet, bruken av Innlandet</vt:lpstr>
      <vt:lpstr>PowerPoint-presentasjon</vt:lpstr>
      <vt:lpstr>Arealbruken i Innlandet speiler samfunnstrender </vt:lpstr>
      <vt:lpstr>PowerPoint-presentasjon</vt:lpstr>
      <vt:lpstr>PowerPoint-presentasjon</vt:lpstr>
      <vt:lpstr>Trysil - Suksesshistorien om den bortgjemte skogbygda som ble Norges største alpindestinasjon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Hvor ligger ansvaret for samfunnsutvikling og arealbruk?</vt:lpstr>
      <vt:lpstr>PowerPoint-presentasjon</vt:lpstr>
      <vt:lpstr>Stravadata fra Sjusjøen viser deler av fritidsbruken</vt:lpstr>
      <vt:lpstr>PowerPoint-presentasjon</vt:lpstr>
      <vt:lpstr>Fritidslandet Innlandet. I fravær av nasjonal og regional politikk:  Kommunene bærer et stort ansvar</vt:lpstr>
      <vt:lpstr>Offentlig besøksforvaltning – Hvem vil vi ha hvor, og til hvilken tid?</vt:lpstr>
      <vt:lpstr>PowerPoint-presentasjon</vt:lpstr>
      <vt:lpstr>Hvor står vi? Hva vil vi? Hva gjør vi?</vt:lpstr>
      <vt:lpstr>Vi må sikre bedre planstyring!! Lag gode kommuneplaner, og bruk de som aktive styringsverktøy mot konkrete politiske mål</vt:lpstr>
      <vt:lpstr>     Hvem styrer egentlig kommunene? Er vi maktskjevheta bevisst?  - Plan- og bygningsloven har de beste demokratiske intensjoner, men de som har utbyggingsplaner og ønsker arealendringer, er også de som sender innspill til kommuneplanens arealdel  - Når areal er avsatt i kommuneplanens arealdel i gangsettes private reguleringsintiativer </vt:lpstr>
      <vt:lpstr>Bruken av utmarka er politikk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Morten Aas</dc:creator>
  <cp:lastModifiedBy>Morten Aas</cp:lastModifiedBy>
  <cp:revision>17</cp:revision>
  <dcterms:created xsi:type="dcterms:W3CDTF">2021-03-15T18:46:56Z</dcterms:created>
  <dcterms:modified xsi:type="dcterms:W3CDTF">2022-11-23T07:00:16Z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0x010100DE40BF6F3C31F14489575A18DAE52F6A</vt:lpwstr>
  </property>
  <property fmtid="{D5CDD505-2E9C-101B-9397-08002B2CF9AE}" pid="3" name="Tema">
    <vt:lpwstr/>
  </property>
  <property fmtid="{D5CDD505-2E9C-101B-9397-08002B2CF9AE}" pid="4" name="_dlc_DocIdItemGuid">
    <vt:lpwstr>cb0732bb-840e-496d-a91f-de0172eb0d49</vt:lpwstr>
  </property>
  <property fmtid="{D5CDD505-2E9C-101B-9397-08002B2CF9AE}" pid="5" name="Fylke">
    <vt:lpwstr>59;#Innlandet|b0153faf-9cbf-4c0e-a973-0f7edc67d65a</vt:lpwstr>
  </property>
  <property fmtid="{D5CDD505-2E9C-101B-9397-08002B2CF9AE}" pid="6" name="MediaServiceImageTags">
    <vt:lpwstr/>
  </property>
</Properties>
</file>